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3004800" cy="9753600"/>
  <p:notesSz cx="6858000" cy="9144000"/>
  <p:defaultTextStyle>
    <a:lvl1pPr algn="ctr" defTabSz="584200">
      <a:defRPr sz="3600">
        <a:solidFill>
          <a:srgbClr val="535353"/>
        </a:solidFill>
        <a:latin typeface="+mn-lt"/>
        <a:ea typeface="+mn-ea"/>
        <a:cs typeface="+mn-cs"/>
        <a:sym typeface="Gill Sans Light"/>
      </a:defRPr>
    </a:lvl1pPr>
    <a:lvl2pPr indent="228600" algn="ctr" defTabSz="584200">
      <a:defRPr sz="3600">
        <a:solidFill>
          <a:srgbClr val="535353"/>
        </a:solidFill>
        <a:latin typeface="+mn-lt"/>
        <a:ea typeface="+mn-ea"/>
        <a:cs typeface="+mn-cs"/>
        <a:sym typeface="Gill Sans Light"/>
      </a:defRPr>
    </a:lvl2pPr>
    <a:lvl3pPr indent="457200" algn="ctr" defTabSz="584200">
      <a:defRPr sz="3600">
        <a:solidFill>
          <a:srgbClr val="535353"/>
        </a:solidFill>
        <a:latin typeface="+mn-lt"/>
        <a:ea typeface="+mn-ea"/>
        <a:cs typeface="+mn-cs"/>
        <a:sym typeface="Gill Sans Light"/>
      </a:defRPr>
    </a:lvl3pPr>
    <a:lvl4pPr indent="685800" algn="ctr" defTabSz="584200">
      <a:defRPr sz="3600">
        <a:solidFill>
          <a:srgbClr val="535353"/>
        </a:solidFill>
        <a:latin typeface="+mn-lt"/>
        <a:ea typeface="+mn-ea"/>
        <a:cs typeface="+mn-cs"/>
        <a:sym typeface="Gill Sans Light"/>
      </a:defRPr>
    </a:lvl4pPr>
    <a:lvl5pPr indent="914400" algn="ctr" defTabSz="584200">
      <a:defRPr sz="3600">
        <a:solidFill>
          <a:srgbClr val="535353"/>
        </a:solidFill>
        <a:latin typeface="+mn-lt"/>
        <a:ea typeface="+mn-ea"/>
        <a:cs typeface="+mn-cs"/>
        <a:sym typeface="Gill Sans Light"/>
      </a:defRPr>
    </a:lvl5pPr>
    <a:lvl6pPr indent="1143000" algn="ctr" defTabSz="584200">
      <a:defRPr sz="3600">
        <a:solidFill>
          <a:srgbClr val="535353"/>
        </a:solidFill>
        <a:latin typeface="+mn-lt"/>
        <a:ea typeface="+mn-ea"/>
        <a:cs typeface="+mn-cs"/>
        <a:sym typeface="Gill Sans Light"/>
      </a:defRPr>
    </a:lvl6pPr>
    <a:lvl7pPr indent="1371600" algn="ctr" defTabSz="584200">
      <a:defRPr sz="3600">
        <a:solidFill>
          <a:srgbClr val="535353"/>
        </a:solidFill>
        <a:latin typeface="+mn-lt"/>
        <a:ea typeface="+mn-ea"/>
        <a:cs typeface="+mn-cs"/>
        <a:sym typeface="Gill Sans Light"/>
      </a:defRPr>
    </a:lvl7pPr>
    <a:lvl8pPr indent="1600200" algn="ctr" defTabSz="584200">
      <a:defRPr sz="3600">
        <a:solidFill>
          <a:srgbClr val="535353"/>
        </a:solidFill>
        <a:latin typeface="+mn-lt"/>
        <a:ea typeface="+mn-ea"/>
        <a:cs typeface="+mn-cs"/>
        <a:sym typeface="Gill Sans Light"/>
      </a:defRPr>
    </a:lvl8pPr>
    <a:lvl9pPr indent="1828800" algn="ctr" defTabSz="584200">
      <a:defRPr sz="3600">
        <a:solidFill>
          <a:srgbClr val="535353"/>
        </a:solidFill>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D455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firstRow>
  </a:tblStyle>
  <a:tblStyle styleId="{CF821DB8-F4EB-4A41-A1BA-3FCAFE7338EE}" styleName="">
    <a:tblBg/>
    <a:wholeTbl>
      <a:tcTxStyle b="off" i="off">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el &amp; Untertitel">
    <p:spTree>
      <p:nvGrpSpPr>
        <p:cNvPr id="1" name=""/>
        <p:cNvGrpSpPr/>
        <p:nvPr/>
      </p:nvGrpSpPr>
      <p:grpSpPr>
        <a:xfrm>
          <a:off x="0" y="0"/>
          <a:ext cx="0" cy="0"/>
          <a:chOff x="0" y="0"/>
          <a:chExt cx="0" cy="0"/>
        </a:xfrm>
      </p:grpSpPr>
      <p:sp>
        <p:nvSpPr>
          <p:cNvPr id="5" name="Shape 5"/>
          <p:cNvSpPr/>
          <p:nvPr>
            <p:ph type="title"/>
          </p:nvPr>
        </p:nvSpPr>
        <p:spPr>
          <a:xfrm>
            <a:off x="355600" y="2044700"/>
            <a:ext cx="12293600" cy="3238500"/>
          </a:xfrm>
          <a:prstGeom prst="rect">
            <a:avLst/>
          </a:prstGeom>
        </p:spPr>
        <p:txBody>
          <a:bodyPr anchor="b"/>
          <a:lstStyle/>
          <a:p>
            <a:pPr lvl="0">
              <a:defRPr cap="none" sz="1800">
                <a:solidFill>
                  <a:srgbClr val="000000"/>
                </a:solidFill>
              </a:defRPr>
            </a:pPr>
            <a:r>
              <a:rPr cap="all" sz="7200">
                <a:solidFill>
                  <a:srgbClr val="535353"/>
                </a:solidFill>
              </a:rPr>
              <a:t>Titeltext</a:t>
            </a:r>
          </a:p>
        </p:txBody>
      </p:sp>
      <p:sp>
        <p:nvSpPr>
          <p:cNvPr id="6" name="Shape 6"/>
          <p:cNvSpPr/>
          <p:nvPr>
            <p:ph type="body"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Textebene 1</a:t>
            </a:r>
            <a:endParaRPr sz="3800">
              <a:solidFill>
                <a:srgbClr val="535353"/>
              </a:solidFill>
            </a:endParaRPr>
          </a:p>
          <a:p>
            <a:pPr lvl="1">
              <a:defRPr sz="1800">
                <a:solidFill>
                  <a:srgbClr val="000000"/>
                </a:solidFill>
              </a:defRPr>
            </a:pPr>
            <a:r>
              <a:rPr sz="3800">
                <a:solidFill>
                  <a:srgbClr val="535353"/>
                </a:solidFill>
              </a:rPr>
              <a:t>Textebene 2</a:t>
            </a:r>
            <a:endParaRPr sz="3800">
              <a:solidFill>
                <a:srgbClr val="535353"/>
              </a:solidFill>
            </a:endParaRPr>
          </a:p>
          <a:p>
            <a:pPr lvl="2">
              <a:defRPr sz="1800">
                <a:solidFill>
                  <a:srgbClr val="000000"/>
                </a:solidFill>
              </a:defRPr>
            </a:pPr>
            <a:r>
              <a:rPr sz="3800">
                <a:solidFill>
                  <a:srgbClr val="535353"/>
                </a:solidFill>
              </a:rPr>
              <a:t>Textebene 3</a:t>
            </a:r>
            <a:endParaRPr sz="3800">
              <a:solidFill>
                <a:srgbClr val="535353"/>
              </a:solidFill>
            </a:endParaRPr>
          </a:p>
          <a:p>
            <a:pPr lvl="3">
              <a:defRPr sz="1800">
                <a:solidFill>
                  <a:srgbClr val="000000"/>
                </a:solidFill>
              </a:defRPr>
            </a:pPr>
            <a:r>
              <a:rPr sz="3800">
                <a:solidFill>
                  <a:srgbClr val="535353"/>
                </a:solidFill>
              </a:rPr>
              <a:t>Textebene 4</a:t>
            </a:r>
            <a:endParaRPr sz="3800">
              <a:solidFill>
                <a:srgbClr val="535353"/>
              </a:solidFill>
            </a:endParaRPr>
          </a:p>
          <a:p>
            <a:pPr lvl="4">
              <a:defRPr sz="1800">
                <a:solidFill>
                  <a:srgbClr val="000000"/>
                </a:solidFill>
              </a:defRPr>
            </a:pPr>
            <a:r>
              <a:rPr sz="3800">
                <a:solidFill>
                  <a:srgbClr val="535353"/>
                </a:solidFill>
              </a:rPr>
              <a:t>Textebene 5</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Zitat">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Leer">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Horizontal">
    <p:spTree>
      <p:nvGrpSpPr>
        <p:cNvPr id="1" name=""/>
        <p:cNvGrpSpPr/>
        <p:nvPr/>
      </p:nvGrpSpPr>
      <p:grpSpPr>
        <a:xfrm>
          <a:off x="0" y="0"/>
          <a:ext cx="0" cy="0"/>
          <a:chOff x="0" y="0"/>
          <a:chExt cx="0" cy="0"/>
        </a:xfrm>
      </p:grpSpPr>
      <p:sp>
        <p:nvSpPr>
          <p:cNvPr id="8" name="Shape 8"/>
          <p:cNvSpPr/>
          <p:nvPr>
            <p:ph type="title"/>
          </p:nvPr>
        </p:nvSpPr>
        <p:spPr>
          <a:xfrm>
            <a:off x="1270000" y="6908800"/>
            <a:ext cx="10464800" cy="1282700"/>
          </a:xfrm>
          <a:prstGeom prst="rect">
            <a:avLst/>
          </a:prstGeom>
        </p:spPr>
        <p:txBody>
          <a:bodyPr/>
          <a:lstStyle/>
          <a:p>
            <a:pPr lvl="0">
              <a:defRPr cap="none" sz="1800">
                <a:solidFill>
                  <a:srgbClr val="000000"/>
                </a:solidFill>
              </a:defRPr>
            </a:pPr>
            <a:r>
              <a:rPr cap="all" sz="7200">
                <a:solidFill>
                  <a:srgbClr val="535353"/>
                </a:solidFill>
              </a:rPr>
              <a:t>Titeltext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Textebene 1</a:t>
            </a:r>
            <a:endParaRPr sz="3800">
              <a:solidFill>
                <a:srgbClr val="535353"/>
              </a:solidFill>
            </a:endParaRPr>
          </a:p>
          <a:p>
            <a:pPr lvl="1">
              <a:defRPr sz="1800">
                <a:solidFill>
                  <a:srgbClr val="000000"/>
                </a:solidFill>
              </a:defRPr>
            </a:pPr>
            <a:r>
              <a:rPr sz="3800">
                <a:solidFill>
                  <a:srgbClr val="535353"/>
                </a:solidFill>
              </a:rPr>
              <a:t>Textebene 2</a:t>
            </a:r>
            <a:endParaRPr sz="3800">
              <a:solidFill>
                <a:srgbClr val="535353"/>
              </a:solidFill>
            </a:endParaRPr>
          </a:p>
          <a:p>
            <a:pPr lvl="2">
              <a:defRPr sz="1800">
                <a:solidFill>
                  <a:srgbClr val="000000"/>
                </a:solidFill>
              </a:defRPr>
            </a:pPr>
            <a:r>
              <a:rPr sz="3800">
                <a:solidFill>
                  <a:srgbClr val="535353"/>
                </a:solidFill>
              </a:rPr>
              <a:t>Textebene 3</a:t>
            </a:r>
            <a:endParaRPr sz="3800">
              <a:solidFill>
                <a:srgbClr val="535353"/>
              </a:solidFill>
            </a:endParaRPr>
          </a:p>
          <a:p>
            <a:pPr lvl="3">
              <a:defRPr sz="1800">
                <a:solidFill>
                  <a:srgbClr val="000000"/>
                </a:solidFill>
              </a:defRPr>
            </a:pPr>
            <a:r>
              <a:rPr sz="3800">
                <a:solidFill>
                  <a:srgbClr val="535353"/>
                </a:solidFill>
              </a:rPr>
              <a:t>Textebene 4</a:t>
            </a:r>
            <a:endParaRPr sz="3800">
              <a:solidFill>
                <a:srgbClr val="535353"/>
              </a:solidFill>
            </a:endParaRPr>
          </a:p>
          <a:p>
            <a:pPr lvl="4">
              <a:defRPr sz="1800">
                <a:solidFill>
                  <a:srgbClr val="000000"/>
                </a:solidFill>
              </a:defRPr>
            </a:pPr>
            <a:r>
              <a:rPr sz="3800">
                <a:solidFill>
                  <a:srgbClr val="535353"/>
                </a:solidFill>
              </a:rPr>
              <a:t>Textebene 5</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el - Mitte">
    <p:spTree>
      <p:nvGrpSpPr>
        <p:cNvPr id="1" name=""/>
        <p:cNvGrpSpPr/>
        <p:nvPr/>
      </p:nvGrpSpPr>
      <p:grpSpPr>
        <a:xfrm>
          <a:off x="0" y="0"/>
          <a:ext cx="0" cy="0"/>
          <a:chOff x="0" y="0"/>
          <a:chExt cx="0" cy="0"/>
        </a:xfrm>
      </p:grpSpPr>
      <p:sp>
        <p:nvSpPr>
          <p:cNvPr id="11" name="Shape 11"/>
          <p:cNvSpPr/>
          <p:nvPr>
            <p:ph type="title"/>
          </p:nvPr>
        </p:nvSpPr>
        <p:spPr>
          <a:xfrm>
            <a:off x="355600" y="3251200"/>
            <a:ext cx="12293600" cy="3238500"/>
          </a:xfrm>
          <a:prstGeom prst="rect">
            <a:avLst/>
          </a:prstGeom>
        </p:spPr>
        <p:txBody>
          <a:bodyPr/>
          <a:lstStyle/>
          <a:p>
            <a:pPr lvl="0">
              <a:defRPr cap="none" sz="1800">
                <a:solidFill>
                  <a:srgbClr val="000000"/>
                </a:solidFill>
              </a:defRPr>
            </a:pPr>
            <a:r>
              <a:rPr cap="all" sz="7200">
                <a:solidFill>
                  <a:srgbClr val="535353"/>
                </a:solidFill>
              </a:rPr>
              <a:t>Titeltext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kal">
    <p:spTree>
      <p:nvGrpSpPr>
        <p:cNvPr id="1" name=""/>
        <p:cNvGrpSpPr/>
        <p:nvPr/>
      </p:nvGrpSpPr>
      <p:grpSpPr>
        <a:xfrm>
          <a:off x="0" y="0"/>
          <a:ext cx="0" cy="0"/>
          <a:chOff x="0" y="0"/>
          <a:chExt cx="0" cy="0"/>
        </a:xfrm>
      </p:grpSpPr>
      <p:sp>
        <p:nvSpPr>
          <p:cNvPr id="13" name="Shape 13"/>
          <p:cNvSpPr/>
          <p:nvPr>
            <p:ph type="title"/>
          </p:nvPr>
        </p:nvSpPr>
        <p:spPr>
          <a:xfrm>
            <a:off x="355600" y="1016000"/>
            <a:ext cx="5892800" cy="3886200"/>
          </a:xfrm>
          <a:prstGeom prst="rect">
            <a:avLst/>
          </a:prstGeom>
        </p:spPr>
        <p:txBody>
          <a:bodyPr anchor="b"/>
          <a:lstStyle/>
          <a:p>
            <a:pPr lvl="0">
              <a:defRPr cap="none" sz="1800">
                <a:solidFill>
                  <a:srgbClr val="000000"/>
                </a:solidFill>
              </a:defRPr>
            </a:pPr>
            <a:r>
              <a:rPr cap="all" sz="7200">
                <a:solidFill>
                  <a:srgbClr val="535353"/>
                </a:solidFill>
              </a:rPr>
              <a:t>Titeltext</a:t>
            </a:r>
          </a:p>
        </p:txBody>
      </p:sp>
      <p:sp>
        <p:nvSpPr>
          <p:cNvPr id="14" name="Shape 14"/>
          <p:cNvSpPr/>
          <p:nvPr>
            <p:ph type="body" idx="1"/>
          </p:nvPr>
        </p:nvSpPr>
        <p:spPr>
          <a:xfrm>
            <a:off x="355600" y="4889500"/>
            <a:ext cx="5892800" cy="38862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Textebene 1</a:t>
            </a:r>
            <a:endParaRPr sz="3800">
              <a:solidFill>
                <a:srgbClr val="535353"/>
              </a:solidFill>
            </a:endParaRPr>
          </a:p>
          <a:p>
            <a:pPr lvl="1">
              <a:defRPr sz="1800">
                <a:solidFill>
                  <a:srgbClr val="000000"/>
                </a:solidFill>
              </a:defRPr>
            </a:pPr>
            <a:r>
              <a:rPr sz="3800">
                <a:solidFill>
                  <a:srgbClr val="535353"/>
                </a:solidFill>
              </a:rPr>
              <a:t>Textebene 2</a:t>
            </a:r>
            <a:endParaRPr sz="3800">
              <a:solidFill>
                <a:srgbClr val="535353"/>
              </a:solidFill>
            </a:endParaRPr>
          </a:p>
          <a:p>
            <a:pPr lvl="2">
              <a:defRPr sz="1800">
                <a:solidFill>
                  <a:srgbClr val="000000"/>
                </a:solidFill>
              </a:defRPr>
            </a:pPr>
            <a:r>
              <a:rPr sz="3800">
                <a:solidFill>
                  <a:srgbClr val="535353"/>
                </a:solidFill>
              </a:rPr>
              <a:t>Textebene 3</a:t>
            </a:r>
            <a:endParaRPr sz="3800">
              <a:solidFill>
                <a:srgbClr val="535353"/>
              </a:solidFill>
            </a:endParaRPr>
          </a:p>
          <a:p>
            <a:pPr lvl="3">
              <a:defRPr sz="1800">
                <a:solidFill>
                  <a:srgbClr val="000000"/>
                </a:solidFill>
              </a:defRPr>
            </a:pPr>
            <a:r>
              <a:rPr sz="3800">
                <a:solidFill>
                  <a:srgbClr val="535353"/>
                </a:solidFill>
              </a:rPr>
              <a:t>Textebene 4</a:t>
            </a:r>
            <a:endParaRPr sz="3800">
              <a:solidFill>
                <a:srgbClr val="535353"/>
              </a:solidFill>
            </a:endParaRPr>
          </a:p>
          <a:p>
            <a:pPr lvl="4">
              <a:defRPr sz="1800">
                <a:solidFill>
                  <a:srgbClr val="000000"/>
                </a:solidFill>
              </a:defRPr>
            </a:pPr>
            <a:r>
              <a:rPr sz="3800">
                <a:solidFill>
                  <a:srgbClr val="535353"/>
                </a:solidFill>
              </a:rPr>
              <a:t>Textebene 5</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el - Oben">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cap="none" sz="1800">
                <a:solidFill>
                  <a:srgbClr val="000000"/>
                </a:solidFill>
              </a:defRPr>
            </a:pPr>
            <a:r>
              <a:rPr cap="all" sz="7200">
                <a:solidFill>
                  <a:srgbClr val="535353"/>
                </a:solidFill>
              </a:rPr>
              <a:t>Titeltext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el &amp; Aufzählung">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cap="none" sz="1800">
                <a:solidFill>
                  <a:srgbClr val="000000"/>
                </a:solidFill>
              </a:defRPr>
            </a:pPr>
            <a:r>
              <a:rPr cap="all" sz="7200">
                <a:solidFill>
                  <a:srgbClr val="535353"/>
                </a:solidFill>
              </a:rPr>
              <a:t>Titeltext</a:t>
            </a:r>
          </a:p>
        </p:txBody>
      </p:sp>
      <p:sp>
        <p:nvSpPr>
          <p:cNvPr id="19" name="Shape 19"/>
          <p:cNvSpPr/>
          <p:nvPr>
            <p:ph type="body" idx="1"/>
          </p:nvPr>
        </p:nvSpPr>
        <p:spPr>
          <a:prstGeom prst="rect">
            <a:avLst/>
          </a:prstGeom>
        </p:spPr>
        <p:txBody>
          <a:bodyPr/>
          <a:lstStyle/>
          <a:p>
            <a:pPr lvl="0">
              <a:defRPr sz="1800">
                <a:solidFill>
                  <a:srgbClr val="000000"/>
                </a:solidFill>
              </a:defRPr>
            </a:pPr>
            <a:r>
              <a:rPr sz="4600">
                <a:solidFill>
                  <a:srgbClr val="535353"/>
                </a:solidFill>
              </a:rPr>
              <a:t>Textebene 1</a:t>
            </a:r>
            <a:endParaRPr sz="4600">
              <a:solidFill>
                <a:srgbClr val="535353"/>
              </a:solidFill>
            </a:endParaRPr>
          </a:p>
          <a:p>
            <a:pPr lvl="1">
              <a:defRPr sz="1800">
                <a:solidFill>
                  <a:srgbClr val="000000"/>
                </a:solidFill>
              </a:defRPr>
            </a:pPr>
            <a:r>
              <a:rPr sz="4600">
                <a:solidFill>
                  <a:srgbClr val="535353"/>
                </a:solidFill>
              </a:rPr>
              <a:t>Textebene 2</a:t>
            </a:r>
            <a:endParaRPr sz="4600">
              <a:solidFill>
                <a:srgbClr val="535353"/>
              </a:solidFill>
            </a:endParaRPr>
          </a:p>
          <a:p>
            <a:pPr lvl="2">
              <a:defRPr sz="1800">
                <a:solidFill>
                  <a:srgbClr val="000000"/>
                </a:solidFill>
              </a:defRPr>
            </a:pPr>
            <a:r>
              <a:rPr sz="4600">
                <a:solidFill>
                  <a:srgbClr val="535353"/>
                </a:solidFill>
              </a:rPr>
              <a:t>Textebene 3</a:t>
            </a:r>
            <a:endParaRPr sz="4600">
              <a:solidFill>
                <a:srgbClr val="535353"/>
              </a:solidFill>
            </a:endParaRPr>
          </a:p>
          <a:p>
            <a:pPr lvl="3">
              <a:defRPr sz="1800">
                <a:solidFill>
                  <a:srgbClr val="000000"/>
                </a:solidFill>
              </a:defRPr>
            </a:pPr>
            <a:r>
              <a:rPr sz="4600">
                <a:solidFill>
                  <a:srgbClr val="535353"/>
                </a:solidFill>
              </a:rPr>
              <a:t>Textebene 4</a:t>
            </a:r>
            <a:endParaRPr sz="4600">
              <a:solidFill>
                <a:srgbClr val="535353"/>
              </a:solidFill>
            </a:endParaRPr>
          </a:p>
          <a:p>
            <a:pPr lvl="4">
              <a:defRPr sz="1800">
                <a:solidFill>
                  <a:srgbClr val="000000"/>
                </a:solidFill>
              </a:defRPr>
            </a:pPr>
            <a:r>
              <a:rPr sz="4600">
                <a:solidFill>
                  <a:srgbClr val="535353"/>
                </a:solidFill>
              </a:rPr>
              <a:t>Textebene 5</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el, Aufzählung &amp; F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cap="none" sz="1800">
                <a:solidFill>
                  <a:srgbClr val="000000"/>
                </a:solidFill>
              </a:defRPr>
            </a:pPr>
            <a:r>
              <a:rPr cap="all" sz="7200">
                <a:solidFill>
                  <a:srgbClr val="535353"/>
                </a:solidFill>
              </a:rPr>
              <a:t>Titeltext</a:t>
            </a:r>
          </a:p>
        </p:txBody>
      </p:sp>
      <p:sp>
        <p:nvSpPr>
          <p:cNvPr id="22" name="Shape 22"/>
          <p:cNvSpPr/>
          <p:nvPr>
            <p:ph type="body" idx="1"/>
          </p:nvPr>
        </p:nvSpPr>
        <p:spPr>
          <a:xfrm>
            <a:off x="355600" y="2730500"/>
            <a:ext cx="5892800" cy="6299200"/>
          </a:xfrm>
          <a:prstGeom prst="rect">
            <a:avLst/>
          </a:prstGeom>
        </p:spPr>
        <p:txBody>
          <a:bodyPr/>
          <a:lstStyle>
            <a:lvl1pPr marL="431800" indent="-431800">
              <a:lnSpc>
                <a:spcPct val="100000"/>
              </a:lnSpc>
              <a:spcBef>
                <a:spcPts val="3800"/>
              </a:spcBef>
              <a:defRPr sz="3800"/>
            </a:lvl1pPr>
            <a:lvl2pPr marL="863600" indent="-431800">
              <a:lnSpc>
                <a:spcPct val="100000"/>
              </a:lnSpc>
              <a:spcBef>
                <a:spcPts val="3800"/>
              </a:spcBef>
              <a:defRPr sz="3800"/>
            </a:lvl2pPr>
            <a:lvl3pPr marL="1295400" indent="-431800">
              <a:lnSpc>
                <a:spcPct val="100000"/>
              </a:lnSpc>
              <a:spcBef>
                <a:spcPts val="3800"/>
              </a:spcBef>
              <a:defRPr sz="3800"/>
            </a:lvl3pPr>
            <a:lvl4pPr marL="1727200" indent="-431800">
              <a:lnSpc>
                <a:spcPct val="100000"/>
              </a:lnSpc>
              <a:spcBef>
                <a:spcPts val="3800"/>
              </a:spcBef>
              <a:defRPr sz="3800"/>
            </a:lvl4pPr>
            <a:lvl5pPr marL="2159000" indent="-431800">
              <a:lnSpc>
                <a:spcPct val="100000"/>
              </a:lnSpc>
              <a:spcBef>
                <a:spcPts val="3800"/>
              </a:spcBef>
              <a:defRPr sz="3800"/>
            </a:lvl5pPr>
          </a:lstStyle>
          <a:p>
            <a:pPr lvl="0">
              <a:defRPr sz="1800">
                <a:solidFill>
                  <a:srgbClr val="000000"/>
                </a:solidFill>
              </a:defRPr>
            </a:pPr>
            <a:r>
              <a:rPr sz="3800">
                <a:solidFill>
                  <a:srgbClr val="535353"/>
                </a:solidFill>
              </a:rPr>
              <a:t>Textebene 1</a:t>
            </a:r>
            <a:endParaRPr sz="3800">
              <a:solidFill>
                <a:srgbClr val="535353"/>
              </a:solidFill>
            </a:endParaRPr>
          </a:p>
          <a:p>
            <a:pPr lvl="1">
              <a:defRPr sz="1800">
                <a:solidFill>
                  <a:srgbClr val="000000"/>
                </a:solidFill>
              </a:defRPr>
            </a:pPr>
            <a:r>
              <a:rPr sz="3800">
                <a:solidFill>
                  <a:srgbClr val="535353"/>
                </a:solidFill>
              </a:rPr>
              <a:t>Textebene 2</a:t>
            </a:r>
            <a:endParaRPr sz="3800">
              <a:solidFill>
                <a:srgbClr val="535353"/>
              </a:solidFill>
            </a:endParaRPr>
          </a:p>
          <a:p>
            <a:pPr lvl="2">
              <a:defRPr sz="1800">
                <a:solidFill>
                  <a:srgbClr val="000000"/>
                </a:solidFill>
              </a:defRPr>
            </a:pPr>
            <a:r>
              <a:rPr sz="3800">
                <a:solidFill>
                  <a:srgbClr val="535353"/>
                </a:solidFill>
              </a:rPr>
              <a:t>Textebene 3</a:t>
            </a:r>
            <a:endParaRPr sz="3800">
              <a:solidFill>
                <a:srgbClr val="535353"/>
              </a:solidFill>
            </a:endParaRPr>
          </a:p>
          <a:p>
            <a:pPr lvl="3">
              <a:defRPr sz="1800">
                <a:solidFill>
                  <a:srgbClr val="000000"/>
                </a:solidFill>
              </a:defRPr>
            </a:pPr>
            <a:r>
              <a:rPr sz="3800">
                <a:solidFill>
                  <a:srgbClr val="535353"/>
                </a:solidFill>
              </a:rPr>
              <a:t>Textebene 4</a:t>
            </a:r>
            <a:endParaRPr sz="3800">
              <a:solidFill>
                <a:srgbClr val="535353"/>
              </a:solidFill>
            </a:endParaRPr>
          </a:p>
          <a:p>
            <a:pPr lvl="4">
              <a:defRPr sz="1800">
                <a:solidFill>
                  <a:srgbClr val="000000"/>
                </a:solidFill>
              </a:defRPr>
            </a:pPr>
            <a:r>
              <a:rPr sz="3800">
                <a:solidFill>
                  <a:srgbClr val="535353"/>
                </a:solidFill>
              </a:rPr>
              <a:t>Textebene 5</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unkte">
    <p:spTree>
      <p:nvGrpSpPr>
        <p:cNvPr id="1" name=""/>
        <p:cNvGrpSpPr/>
        <p:nvPr/>
      </p:nvGrpSpPr>
      <p:grpSpPr>
        <a:xfrm>
          <a:off x="0" y="0"/>
          <a:ext cx="0" cy="0"/>
          <a:chOff x="0" y="0"/>
          <a:chExt cx="0" cy="0"/>
        </a:xfrm>
      </p:grpSpPr>
      <p:sp>
        <p:nvSpPr>
          <p:cNvPr id="24" name="Shape 24"/>
          <p:cNvSpPr/>
          <p:nvPr>
            <p:ph type="body" idx="1"/>
          </p:nvPr>
        </p:nvSpPr>
        <p:spPr>
          <a:xfrm>
            <a:off x="762000" y="762000"/>
            <a:ext cx="11468100" cy="8216900"/>
          </a:xfrm>
          <a:prstGeom prst="rect">
            <a:avLst/>
          </a:prstGeom>
        </p:spPr>
        <p:txBody>
          <a:bodyPr/>
          <a:lstStyle/>
          <a:p>
            <a:pPr lvl="0">
              <a:defRPr sz="1800">
                <a:solidFill>
                  <a:srgbClr val="000000"/>
                </a:solidFill>
              </a:defRPr>
            </a:pPr>
            <a:r>
              <a:rPr sz="4600">
                <a:solidFill>
                  <a:srgbClr val="535353"/>
                </a:solidFill>
              </a:rPr>
              <a:t>Textebene 1</a:t>
            </a:r>
            <a:endParaRPr sz="4600">
              <a:solidFill>
                <a:srgbClr val="535353"/>
              </a:solidFill>
            </a:endParaRPr>
          </a:p>
          <a:p>
            <a:pPr lvl="1">
              <a:defRPr sz="1800">
                <a:solidFill>
                  <a:srgbClr val="000000"/>
                </a:solidFill>
              </a:defRPr>
            </a:pPr>
            <a:r>
              <a:rPr sz="4600">
                <a:solidFill>
                  <a:srgbClr val="535353"/>
                </a:solidFill>
              </a:rPr>
              <a:t>Textebene 2</a:t>
            </a:r>
            <a:endParaRPr sz="4600">
              <a:solidFill>
                <a:srgbClr val="535353"/>
              </a:solidFill>
            </a:endParaRPr>
          </a:p>
          <a:p>
            <a:pPr lvl="2">
              <a:defRPr sz="1800">
                <a:solidFill>
                  <a:srgbClr val="000000"/>
                </a:solidFill>
              </a:defRPr>
            </a:pPr>
            <a:r>
              <a:rPr sz="4600">
                <a:solidFill>
                  <a:srgbClr val="535353"/>
                </a:solidFill>
              </a:rPr>
              <a:t>Textebene 3</a:t>
            </a:r>
            <a:endParaRPr sz="4600">
              <a:solidFill>
                <a:srgbClr val="535353"/>
              </a:solidFill>
            </a:endParaRPr>
          </a:p>
          <a:p>
            <a:pPr lvl="3">
              <a:defRPr sz="1800">
                <a:solidFill>
                  <a:srgbClr val="000000"/>
                </a:solidFill>
              </a:defRPr>
            </a:pPr>
            <a:r>
              <a:rPr sz="4600">
                <a:solidFill>
                  <a:srgbClr val="535353"/>
                </a:solidFill>
              </a:rPr>
              <a:t>Textebene 4</a:t>
            </a:r>
            <a:endParaRPr sz="4600">
              <a:solidFill>
                <a:srgbClr val="535353"/>
              </a:solidFill>
            </a:endParaRPr>
          </a:p>
          <a:p>
            <a:pPr lvl="4">
              <a:defRPr sz="1800">
                <a:solidFill>
                  <a:srgbClr val="000000"/>
                </a:solidFill>
              </a:defRPr>
            </a:pPr>
            <a:r>
              <a:rPr sz="4600">
                <a:solidFill>
                  <a:srgbClr val="535353"/>
                </a:solidFill>
              </a:rPr>
              <a:t>Textebene 5</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 - 3 Stück">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cap="none" sz="1800">
                <a:solidFill>
                  <a:srgbClr val="000000"/>
                </a:solidFill>
              </a:defRPr>
            </a:pPr>
            <a:r>
              <a:rPr cap="all" sz="7200">
                <a:solidFill>
                  <a:srgbClr val="535353"/>
                </a:solidFill>
              </a:rPr>
              <a:t>Titeltext</a:t>
            </a:r>
          </a:p>
        </p:txBody>
      </p:sp>
      <p:sp>
        <p:nvSpPr>
          <p:cNvPr id="3" name="Shape 3"/>
          <p:cNvSpPr/>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4600">
                <a:solidFill>
                  <a:srgbClr val="535353"/>
                </a:solidFill>
              </a:rPr>
              <a:t>Textebene 1</a:t>
            </a:r>
            <a:endParaRPr sz="4600">
              <a:solidFill>
                <a:srgbClr val="535353"/>
              </a:solidFill>
            </a:endParaRPr>
          </a:p>
          <a:p>
            <a:pPr lvl="1">
              <a:defRPr sz="1800">
                <a:solidFill>
                  <a:srgbClr val="000000"/>
                </a:solidFill>
              </a:defRPr>
            </a:pPr>
            <a:r>
              <a:rPr sz="4600">
                <a:solidFill>
                  <a:srgbClr val="535353"/>
                </a:solidFill>
              </a:rPr>
              <a:t>Textebene 2</a:t>
            </a:r>
            <a:endParaRPr sz="4600">
              <a:solidFill>
                <a:srgbClr val="535353"/>
              </a:solidFill>
            </a:endParaRPr>
          </a:p>
          <a:p>
            <a:pPr lvl="2">
              <a:defRPr sz="1800">
                <a:solidFill>
                  <a:srgbClr val="000000"/>
                </a:solidFill>
              </a:defRPr>
            </a:pPr>
            <a:r>
              <a:rPr sz="4600">
                <a:solidFill>
                  <a:srgbClr val="535353"/>
                </a:solidFill>
              </a:rPr>
              <a:t>Textebene 3</a:t>
            </a:r>
            <a:endParaRPr sz="4600">
              <a:solidFill>
                <a:srgbClr val="535353"/>
              </a:solidFill>
            </a:endParaRPr>
          </a:p>
          <a:p>
            <a:pPr lvl="3">
              <a:defRPr sz="1800">
                <a:solidFill>
                  <a:srgbClr val="000000"/>
                </a:solidFill>
              </a:defRPr>
            </a:pPr>
            <a:r>
              <a:rPr sz="4600">
                <a:solidFill>
                  <a:srgbClr val="535353"/>
                </a:solidFill>
              </a:rPr>
              <a:t>Textebene 4</a:t>
            </a:r>
            <a:endParaRPr sz="4600">
              <a:solidFill>
                <a:srgbClr val="535353"/>
              </a:solidFill>
            </a:endParaRPr>
          </a:p>
          <a:p>
            <a:pPr lvl="4">
              <a:defRPr sz="1800">
                <a:solidFill>
                  <a:srgbClr val="000000"/>
                </a:solidFill>
              </a:defRPr>
            </a:pPr>
            <a:r>
              <a:rPr sz="4600">
                <a:solidFill>
                  <a:srgbClr val="535353"/>
                </a:solidFill>
              </a:rPr>
              <a:t>Textebene 5</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defRPr cap="all" sz="7200">
          <a:solidFill>
            <a:srgbClr val="535353"/>
          </a:solidFill>
          <a:latin typeface="+mn-lt"/>
          <a:ea typeface="+mn-ea"/>
          <a:cs typeface="+mn-cs"/>
          <a:sym typeface="Gill Sans Light"/>
        </a:defRPr>
      </a:lvl1pPr>
      <a:lvl2pPr indent="228600" algn="ctr" defTabSz="584200">
        <a:defRPr cap="all" sz="7200">
          <a:solidFill>
            <a:srgbClr val="535353"/>
          </a:solidFill>
          <a:latin typeface="+mn-lt"/>
          <a:ea typeface="+mn-ea"/>
          <a:cs typeface="+mn-cs"/>
          <a:sym typeface="Gill Sans Light"/>
        </a:defRPr>
      </a:lvl2pPr>
      <a:lvl3pPr indent="457200" algn="ctr" defTabSz="584200">
        <a:defRPr cap="all" sz="7200">
          <a:solidFill>
            <a:srgbClr val="535353"/>
          </a:solidFill>
          <a:latin typeface="+mn-lt"/>
          <a:ea typeface="+mn-ea"/>
          <a:cs typeface="+mn-cs"/>
          <a:sym typeface="Gill Sans Light"/>
        </a:defRPr>
      </a:lvl3pPr>
      <a:lvl4pPr indent="685800" algn="ctr" defTabSz="584200">
        <a:defRPr cap="all" sz="7200">
          <a:solidFill>
            <a:srgbClr val="535353"/>
          </a:solidFill>
          <a:latin typeface="+mn-lt"/>
          <a:ea typeface="+mn-ea"/>
          <a:cs typeface="+mn-cs"/>
          <a:sym typeface="Gill Sans Light"/>
        </a:defRPr>
      </a:lvl4pPr>
      <a:lvl5pPr indent="914400" algn="ctr" defTabSz="584200">
        <a:defRPr cap="all" sz="7200">
          <a:solidFill>
            <a:srgbClr val="535353"/>
          </a:solidFill>
          <a:latin typeface="+mn-lt"/>
          <a:ea typeface="+mn-ea"/>
          <a:cs typeface="+mn-cs"/>
          <a:sym typeface="Gill Sans Light"/>
        </a:defRPr>
      </a:lvl5pPr>
      <a:lvl6pPr indent="1143000" algn="ctr" defTabSz="584200">
        <a:defRPr cap="all" sz="7200">
          <a:solidFill>
            <a:srgbClr val="535353"/>
          </a:solidFill>
          <a:latin typeface="+mn-lt"/>
          <a:ea typeface="+mn-ea"/>
          <a:cs typeface="+mn-cs"/>
          <a:sym typeface="Gill Sans Light"/>
        </a:defRPr>
      </a:lvl6pPr>
      <a:lvl7pPr indent="1371600" algn="ctr" defTabSz="584200">
        <a:defRPr cap="all" sz="7200">
          <a:solidFill>
            <a:srgbClr val="535353"/>
          </a:solidFill>
          <a:latin typeface="+mn-lt"/>
          <a:ea typeface="+mn-ea"/>
          <a:cs typeface="+mn-cs"/>
          <a:sym typeface="Gill Sans Light"/>
        </a:defRPr>
      </a:lvl7pPr>
      <a:lvl8pPr indent="1600200" algn="ctr" defTabSz="584200">
        <a:defRPr cap="all" sz="7200">
          <a:solidFill>
            <a:srgbClr val="535353"/>
          </a:solidFill>
          <a:latin typeface="+mn-lt"/>
          <a:ea typeface="+mn-ea"/>
          <a:cs typeface="+mn-cs"/>
          <a:sym typeface="Gill Sans Light"/>
        </a:defRPr>
      </a:lvl8pPr>
      <a:lvl9pPr indent="1828800" algn="ctr" defTabSz="584200">
        <a:defRPr cap="all" sz="7200">
          <a:solidFill>
            <a:srgbClr val="535353"/>
          </a:solidFill>
          <a:latin typeface="+mn-lt"/>
          <a:ea typeface="+mn-ea"/>
          <a:cs typeface="+mn-cs"/>
          <a:sym typeface="Gill Sans Light"/>
        </a:defRPr>
      </a:lvl9pPr>
    </p:titleStyle>
    <p:bodyStyle>
      <a:lvl1pPr marL="520700" indent="-520700" defTabSz="584200">
        <a:lnSpc>
          <a:spcPct val="120000"/>
        </a:lnSpc>
        <a:spcBef>
          <a:spcPts val="4600"/>
        </a:spcBef>
        <a:buSzPct val="82000"/>
        <a:buChar char="•"/>
        <a:defRPr sz="4600">
          <a:solidFill>
            <a:srgbClr val="535353"/>
          </a:solidFill>
          <a:latin typeface="+mn-lt"/>
          <a:ea typeface="+mn-ea"/>
          <a:cs typeface="+mn-cs"/>
          <a:sym typeface="Gill Sans Light"/>
        </a:defRPr>
      </a:lvl1pPr>
      <a:lvl2pPr marL="1041400" indent="-520700" defTabSz="584200">
        <a:lnSpc>
          <a:spcPct val="120000"/>
        </a:lnSpc>
        <a:spcBef>
          <a:spcPts val="4600"/>
        </a:spcBef>
        <a:buSzPct val="82000"/>
        <a:buChar char="•"/>
        <a:defRPr sz="4600">
          <a:solidFill>
            <a:srgbClr val="535353"/>
          </a:solidFill>
          <a:latin typeface="+mn-lt"/>
          <a:ea typeface="+mn-ea"/>
          <a:cs typeface="+mn-cs"/>
          <a:sym typeface="Gill Sans Light"/>
        </a:defRPr>
      </a:lvl2pPr>
      <a:lvl3pPr marL="1562100" indent="-520700" defTabSz="584200">
        <a:lnSpc>
          <a:spcPct val="120000"/>
        </a:lnSpc>
        <a:spcBef>
          <a:spcPts val="4600"/>
        </a:spcBef>
        <a:buSzPct val="82000"/>
        <a:buChar char="•"/>
        <a:defRPr sz="4600">
          <a:solidFill>
            <a:srgbClr val="535353"/>
          </a:solidFill>
          <a:latin typeface="+mn-lt"/>
          <a:ea typeface="+mn-ea"/>
          <a:cs typeface="+mn-cs"/>
          <a:sym typeface="Gill Sans Light"/>
        </a:defRPr>
      </a:lvl3pPr>
      <a:lvl4pPr marL="2082800" indent="-520700" defTabSz="584200">
        <a:lnSpc>
          <a:spcPct val="120000"/>
        </a:lnSpc>
        <a:spcBef>
          <a:spcPts val="4600"/>
        </a:spcBef>
        <a:buSzPct val="82000"/>
        <a:buChar char="•"/>
        <a:defRPr sz="4600">
          <a:solidFill>
            <a:srgbClr val="535353"/>
          </a:solidFill>
          <a:latin typeface="+mn-lt"/>
          <a:ea typeface="+mn-ea"/>
          <a:cs typeface="+mn-cs"/>
          <a:sym typeface="Gill Sans Light"/>
        </a:defRPr>
      </a:lvl4pPr>
      <a:lvl5pPr marL="2603500" indent="-520700" defTabSz="584200">
        <a:lnSpc>
          <a:spcPct val="120000"/>
        </a:lnSpc>
        <a:spcBef>
          <a:spcPts val="4600"/>
        </a:spcBef>
        <a:buSzPct val="82000"/>
        <a:buChar char="•"/>
        <a:defRPr sz="4600">
          <a:solidFill>
            <a:srgbClr val="535353"/>
          </a:solidFill>
          <a:latin typeface="+mn-lt"/>
          <a:ea typeface="+mn-ea"/>
          <a:cs typeface="+mn-cs"/>
          <a:sym typeface="Gill Sans Light"/>
        </a:defRPr>
      </a:lvl5pPr>
      <a:lvl6pPr marL="3124200" indent="-520700" defTabSz="584200">
        <a:lnSpc>
          <a:spcPct val="120000"/>
        </a:lnSpc>
        <a:spcBef>
          <a:spcPts val="4600"/>
        </a:spcBef>
        <a:buSzPct val="82000"/>
        <a:buChar char="•"/>
        <a:defRPr sz="4600">
          <a:solidFill>
            <a:srgbClr val="535353"/>
          </a:solidFill>
          <a:latin typeface="+mn-lt"/>
          <a:ea typeface="+mn-ea"/>
          <a:cs typeface="+mn-cs"/>
          <a:sym typeface="Gill Sans Light"/>
        </a:defRPr>
      </a:lvl6pPr>
      <a:lvl7pPr marL="3644900" indent="-520700" defTabSz="584200">
        <a:lnSpc>
          <a:spcPct val="120000"/>
        </a:lnSpc>
        <a:spcBef>
          <a:spcPts val="4600"/>
        </a:spcBef>
        <a:buSzPct val="82000"/>
        <a:buChar char="•"/>
        <a:defRPr sz="4600">
          <a:solidFill>
            <a:srgbClr val="535353"/>
          </a:solidFill>
          <a:latin typeface="+mn-lt"/>
          <a:ea typeface="+mn-ea"/>
          <a:cs typeface="+mn-cs"/>
          <a:sym typeface="Gill Sans Light"/>
        </a:defRPr>
      </a:lvl7pPr>
      <a:lvl8pPr marL="4165600" indent="-520700" defTabSz="584200">
        <a:lnSpc>
          <a:spcPct val="120000"/>
        </a:lnSpc>
        <a:spcBef>
          <a:spcPts val="4600"/>
        </a:spcBef>
        <a:buSzPct val="82000"/>
        <a:buChar char="•"/>
        <a:defRPr sz="4600">
          <a:solidFill>
            <a:srgbClr val="535353"/>
          </a:solidFill>
          <a:latin typeface="+mn-lt"/>
          <a:ea typeface="+mn-ea"/>
          <a:cs typeface="+mn-cs"/>
          <a:sym typeface="Gill Sans Light"/>
        </a:defRPr>
      </a:lvl8pPr>
      <a:lvl9pPr marL="4686300" indent="-520700" defTabSz="584200">
        <a:lnSpc>
          <a:spcPct val="120000"/>
        </a:lnSpc>
        <a:spcBef>
          <a:spcPts val="4600"/>
        </a:spcBef>
        <a:buSzPct val="82000"/>
        <a:buChar char="•"/>
        <a:defRPr sz="4600">
          <a:solidFill>
            <a:srgbClr val="535353"/>
          </a:solidFill>
          <a:latin typeface="+mn-lt"/>
          <a:ea typeface="+mn-ea"/>
          <a:cs typeface="+mn-cs"/>
          <a:sym typeface="Gill Sans Light"/>
        </a:defRPr>
      </a:lvl9pPr>
    </p:bodyStyle>
    <p:otherStyle>
      <a:lvl1pPr algn="ctr" defTabSz="584200">
        <a:defRPr>
          <a:solidFill>
            <a:schemeClr val="tx1"/>
          </a:solidFill>
          <a:latin typeface="+mn-lt"/>
          <a:ea typeface="+mn-ea"/>
          <a:cs typeface="+mn-cs"/>
          <a:sym typeface="Gill Sans Light"/>
        </a:defRPr>
      </a:lvl1pPr>
      <a:lvl2pPr indent="228600" algn="ctr" defTabSz="584200">
        <a:defRPr>
          <a:solidFill>
            <a:schemeClr val="tx1"/>
          </a:solidFill>
          <a:latin typeface="+mn-lt"/>
          <a:ea typeface="+mn-ea"/>
          <a:cs typeface="+mn-cs"/>
          <a:sym typeface="Gill Sans Light"/>
        </a:defRPr>
      </a:lvl2pPr>
      <a:lvl3pPr indent="457200" algn="ctr" defTabSz="584200">
        <a:defRPr>
          <a:solidFill>
            <a:schemeClr val="tx1"/>
          </a:solidFill>
          <a:latin typeface="+mn-lt"/>
          <a:ea typeface="+mn-ea"/>
          <a:cs typeface="+mn-cs"/>
          <a:sym typeface="Gill Sans Light"/>
        </a:defRPr>
      </a:lvl3pPr>
      <a:lvl4pPr indent="685800" algn="ctr" defTabSz="584200">
        <a:defRPr>
          <a:solidFill>
            <a:schemeClr val="tx1"/>
          </a:solidFill>
          <a:latin typeface="+mn-lt"/>
          <a:ea typeface="+mn-ea"/>
          <a:cs typeface="+mn-cs"/>
          <a:sym typeface="Gill Sans Light"/>
        </a:defRPr>
      </a:lvl4pPr>
      <a:lvl5pPr indent="914400" algn="ctr" defTabSz="584200">
        <a:defRPr>
          <a:solidFill>
            <a:schemeClr val="tx1"/>
          </a:solidFill>
          <a:latin typeface="+mn-lt"/>
          <a:ea typeface="+mn-ea"/>
          <a:cs typeface="+mn-cs"/>
          <a:sym typeface="Gill Sans Light"/>
        </a:defRPr>
      </a:lvl5pPr>
      <a:lvl6pPr indent="1143000" algn="ctr" defTabSz="584200">
        <a:defRPr>
          <a:solidFill>
            <a:schemeClr val="tx1"/>
          </a:solidFill>
          <a:latin typeface="+mn-lt"/>
          <a:ea typeface="+mn-ea"/>
          <a:cs typeface="+mn-cs"/>
          <a:sym typeface="Gill Sans Light"/>
        </a:defRPr>
      </a:lvl6pPr>
      <a:lvl7pPr indent="1371600" algn="ctr" defTabSz="584200">
        <a:defRPr>
          <a:solidFill>
            <a:schemeClr val="tx1"/>
          </a:solidFill>
          <a:latin typeface="+mn-lt"/>
          <a:ea typeface="+mn-ea"/>
          <a:cs typeface="+mn-cs"/>
          <a:sym typeface="Gill Sans Light"/>
        </a:defRPr>
      </a:lvl7pPr>
      <a:lvl8pPr indent="1600200" algn="ctr" defTabSz="584200">
        <a:defRPr>
          <a:solidFill>
            <a:schemeClr val="tx1"/>
          </a:solidFill>
          <a:latin typeface="+mn-lt"/>
          <a:ea typeface="+mn-ea"/>
          <a:cs typeface="+mn-cs"/>
          <a:sym typeface="Gill Sans Light"/>
        </a:defRPr>
      </a:lvl8pPr>
      <a:lvl9pPr indent="1828800" algn="ctr" defTabSz="584200">
        <a:defRPr>
          <a:solidFill>
            <a:schemeClr val="tx1"/>
          </a:solidFill>
          <a:latin typeface="+mn-lt"/>
          <a:ea typeface="+mn-ea"/>
          <a:cs typeface="+mn-cs"/>
          <a:sym typeface="Gill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8.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hyperlink" Target="http://prosche-muenchen.de" TargetMode="External"/><Relationship Id="rId4" Type="http://schemas.openxmlformats.org/officeDocument/2006/relationships/hyperlink" Target="http://porsche-muenchen.de" TargetMode="External"/><Relationship Id="rId5" Type="http://schemas.openxmlformats.org/officeDocument/2006/relationships/hyperlink" Target="http://cgtextures.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hyperlink" Target="http://blenderhilfe.de/" TargetMode="External"/><Relationship Id="rId4" Type="http://schemas.openxmlformats.org/officeDocument/2006/relationships/hyperlink" Target="http://blender-tutorial.de/" TargetMode="External"/><Relationship Id="rId5" Type="http://schemas.openxmlformats.org/officeDocument/2006/relationships/hyperlink" Target="http://vimeo.com/33027631" TargetMode="External"/><Relationship Id="rId6" Type="http://schemas.openxmlformats.org/officeDocument/2006/relationships/hyperlink" Target="https://www.youtube.com/watch?v=Y2O25T2fA4A"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9.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9.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9.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9.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hyperlink" Target="http://youtu.be/vcP7ulG7qjY" TargetMode="Externa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0.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0.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2" name="car.png"/>
          <p:cNvPicPr/>
          <p:nvPr/>
        </p:nvPicPr>
        <p:blipFill>
          <a:blip r:embed="rId2">
            <a:extLst/>
          </a:blip>
          <a:srcRect l="781" t="0" r="8130" b="0"/>
          <a:stretch>
            <a:fillRect/>
          </a:stretch>
        </p:blipFill>
        <p:spPr>
          <a:xfrm>
            <a:off x="1346200" y="854322"/>
            <a:ext cx="10388601" cy="5192992"/>
          </a:xfrm>
          <a:prstGeom prst="rect">
            <a:avLst/>
          </a:prstGeom>
          <a:ln w="25400">
            <a:miter lim="400000"/>
          </a:ln>
          <a:effectLst>
            <a:reflection blurRad="0" stA="50000" stPos="0" endA="0" endPos="40000" dist="0" dir="5400000" fadeDir="5400000" sx="100000" sy="-100000" kx="0" ky="0" algn="bl" rotWithShape="0"/>
          </a:effectLst>
        </p:spPr>
      </p:pic>
      <p:sp>
        <p:nvSpPr>
          <p:cNvPr id="33" name="Shape 33"/>
          <p:cNvSpPr/>
          <p:nvPr>
            <p:ph type="title"/>
          </p:nvPr>
        </p:nvSpPr>
        <p:spPr>
          <a:prstGeom prst="rect">
            <a:avLst/>
          </a:prstGeom>
        </p:spPr>
        <p:txBody>
          <a:bodyPr/>
          <a:lstStyle>
            <a:lvl1pPr defTabSz="519937">
              <a:defRPr sz="6408"/>
            </a:lvl1pPr>
          </a:lstStyle>
          <a:p>
            <a:pPr lvl="0">
              <a:defRPr cap="none" sz="1800">
                <a:solidFill>
                  <a:srgbClr val="000000"/>
                </a:solidFill>
              </a:defRPr>
            </a:pPr>
            <a:r>
              <a:rPr cap="all" sz="6408">
                <a:solidFill>
                  <a:srgbClr val="535353"/>
                </a:solidFill>
              </a:rPr>
              <a:t>Projekt  Transformation</a:t>
            </a:r>
          </a:p>
        </p:txBody>
      </p:sp>
      <p:sp>
        <p:nvSpPr>
          <p:cNvPr id="34" name="Shape 34"/>
          <p:cNvSpPr/>
          <p:nvPr>
            <p:ph type="body" idx="1"/>
          </p:nvPr>
        </p:nvSpPr>
        <p:spPr>
          <a:prstGeom prst="rect">
            <a:avLst/>
          </a:prstGeom>
        </p:spPr>
        <p:txBody>
          <a:bodyPr/>
          <a:lstStyle/>
          <a:p>
            <a:pPr lvl="0">
              <a:defRPr sz="1800">
                <a:solidFill>
                  <a:srgbClr val="000000"/>
                </a:solidFill>
              </a:defRPr>
            </a:pPr>
            <a:r>
              <a:rPr sz="3800">
                <a:solidFill>
                  <a:srgbClr val="535353"/>
                </a:solidFill>
              </a:rPr>
              <a:t>Projekt-Nr.: 21, Stefanie Zahn, 3DMA WS2014/15</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74" name="Shape 74"/>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Modellierung ü-Ei Figur</a:t>
            </a:r>
          </a:p>
        </p:txBody>
      </p:sp>
      <p:sp>
        <p:nvSpPr>
          <p:cNvPr id="75" name="Shape 75"/>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76" name="Shape 76"/>
          <p:cNvSpPr/>
          <p:nvPr>
            <p:ph type="body" idx="1"/>
          </p:nvPr>
        </p:nvSpPr>
        <p:spPr>
          <a:xfrm>
            <a:off x="355600" y="8366861"/>
            <a:ext cx="12293600" cy="827939"/>
          </a:xfrm>
          <a:prstGeom prst="rect">
            <a:avLst/>
          </a:prstGeom>
        </p:spPr>
        <p:txBody>
          <a:bodyPr anchor="t"/>
          <a:lstStyle>
            <a:lvl1pPr marL="0" indent="0" algn="ctr">
              <a:buSzTx/>
              <a:buNone/>
              <a:defRPr>
                <a:solidFill>
                  <a:srgbClr val="FFFFFF"/>
                </a:solidFill>
              </a:defRPr>
            </a:lvl1pPr>
          </a:lstStyle>
          <a:p>
            <a:pPr lvl="0">
              <a:defRPr sz="1800">
                <a:solidFill>
                  <a:srgbClr val="000000"/>
                </a:solidFill>
              </a:defRPr>
            </a:pPr>
            <a:r>
              <a:rPr sz="4600">
                <a:solidFill>
                  <a:srgbClr val="FFFFFF"/>
                </a:solidFill>
              </a:rPr>
              <a:t>Auto Objekt Mode vs. Edit Mode</a:t>
            </a:r>
          </a:p>
        </p:txBody>
      </p:sp>
      <p:pic>
        <p:nvPicPr>
          <p:cNvPr id="77" name="Bildschirmfoto 2014-12-16 um 18.07.57.png"/>
          <p:cNvPicPr/>
          <p:nvPr/>
        </p:nvPicPr>
        <p:blipFill>
          <a:blip r:embed="rId3">
            <a:extLst/>
          </a:blip>
          <a:srcRect l="0" t="19893" r="0" b="19893"/>
          <a:stretch>
            <a:fillRect/>
          </a:stretch>
        </p:blipFill>
        <p:spPr>
          <a:xfrm>
            <a:off x="0" y="2018083"/>
            <a:ext cx="13004631" cy="3073005"/>
          </a:xfrm>
          <a:prstGeom prst="rect">
            <a:avLst/>
          </a:prstGeom>
          <a:ln w="12700">
            <a:miter lim="400000"/>
          </a:ln>
        </p:spPr>
      </p:pic>
      <p:pic>
        <p:nvPicPr>
          <p:cNvPr id="78" name="Bildschirmfoto 2014-12-16 um 18.08.15.png"/>
          <p:cNvPicPr/>
          <p:nvPr/>
        </p:nvPicPr>
        <p:blipFill>
          <a:blip r:embed="rId4">
            <a:extLst/>
          </a:blip>
          <a:srcRect l="0" t="19134" r="0" b="19134"/>
          <a:stretch>
            <a:fillRect/>
          </a:stretch>
        </p:blipFill>
        <p:spPr>
          <a:xfrm>
            <a:off x="1328" y="5090261"/>
            <a:ext cx="13002144" cy="3102202"/>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80" name="Shape 80"/>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Modellierung ü-Ei Figur</a:t>
            </a:r>
          </a:p>
        </p:txBody>
      </p:sp>
      <p:sp>
        <p:nvSpPr>
          <p:cNvPr id="81" name="Shape 81"/>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82" name="Shape 82"/>
          <p:cNvSpPr/>
          <p:nvPr>
            <p:ph type="body" idx="1"/>
          </p:nvPr>
        </p:nvSpPr>
        <p:spPr>
          <a:xfrm>
            <a:off x="355600" y="8366861"/>
            <a:ext cx="12293600" cy="827939"/>
          </a:xfrm>
          <a:prstGeom prst="rect">
            <a:avLst/>
          </a:prstGeom>
        </p:spPr>
        <p:txBody>
          <a:bodyPr anchor="t"/>
          <a:lstStyle>
            <a:lvl1pPr marL="0" indent="0" algn="ctr">
              <a:buSzTx/>
              <a:buNone/>
              <a:defRPr>
                <a:solidFill>
                  <a:srgbClr val="FFFFFF"/>
                </a:solidFill>
              </a:defRPr>
            </a:lvl1pPr>
          </a:lstStyle>
          <a:p>
            <a:pPr lvl="0">
              <a:defRPr sz="1800">
                <a:solidFill>
                  <a:srgbClr val="000000"/>
                </a:solidFill>
              </a:defRPr>
            </a:pPr>
            <a:r>
              <a:rPr sz="4600">
                <a:solidFill>
                  <a:srgbClr val="FFFFFF"/>
                </a:solidFill>
              </a:rPr>
              <a:t>Auto Rendered Bsp. Lichter</a:t>
            </a:r>
          </a:p>
        </p:txBody>
      </p:sp>
      <p:pic>
        <p:nvPicPr>
          <p:cNvPr id="83" name="szene1.jpg"/>
          <p:cNvPicPr/>
          <p:nvPr/>
        </p:nvPicPr>
        <p:blipFill>
          <a:blip r:embed="rId3">
            <a:extLst/>
          </a:blip>
          <a:srcRect l="22521" t="31794" r="24499" b="44490"/>
          <a:stretch>
            <a:fillRect/>
          </a:stretch>
        </p:blipFill>
        <p:spPr>
          <a:xfrm>
            <a:off x="-7048" y="2010511"/>
            <a:ext cx="13018896" cy="3278126"/>
          </a:xfrm>
          <a:prstGeom prst="rect">
            <a:avLst/>
          </a:prstGeom>
          <a:ln w="12700">
            <a:miter lim="400000"/>
          </a:ln>
        </p:spPr>
      </p:pic>
      <p:pic>
        <p:nvPicPr>
          <p:cNvPr id="84" name="szene3.jpg"/>
          <p:cNvPicPr/>
          <p:nvPr/>
        </p:nvPicPr>
        <p:blipFill>
          <a:blip r:embed="rId4">
            <a:extLst/>
          </a:blip>
          <a:srcRect l="18446" t="37417" r="18446" b="37417"/>
          <a:stretch>
            <a:fillRect/>
          </a:stretch>
        </p:blipFill>
        <p:spPr>
          <a:xfrm>
            <a:off x="0" y="5261055"/>
            <a:ext cx="13004800" cy="2916990"/>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86" name="Shape 86"/>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Modellierung ü-Ei Figur</a:t>
            </a:r>
          </a:p>
        </p:txBody>
      </p:sp>
      <p:sp>
        <p:nvSpPr>
          <p:cNvPr id="87" name="Shape 87"/>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88" name="Shape 88"/>
          <p:cNvSpPr/>
          <p:nvPr>
            <p:ph type="body" idx="1"/>
          </p:nvPr>
        </p:nvSpPr>
        <p:spPr>
          <a:xfrm>
            <a:off x="355600" y="8366861"/>
            <a:ext cx="12293600" cy="827939"/>
          </a:xfrm>
          <a:prstGeom prst="rect">
            <a:avLst/>
          </a:prstGeom>
        </p:spPr>
        <p:txBody>
          <a:bodyPr anchor="t"/>
          <a:lstStyle>
            <a:lvl1pPr marL="0" indent="0" algn="ctr">
              <a:buSzTx/>
              <a:buNone/>
              <a:defRPr>
                <a:solidFill>
                  <a:srgbClr val="FFFFFF"/>
                </a:solidFill>
              </a:defRPr>
            </a:lvl1pPr>
          </a:lstStyle>
          <a:p>
            <a:pPr lvl="0">
              <a:defRPr sz="1800">
                <a:solidFill>
                  <a:srgbClr val="000000"/>
                </a:solidFill>
              </a:defRPr>
            </a:pPr>
            <a:r>
              <a:rPr sz="4600">
                <a:solidFill>
                  <a:srgbClr val="FFFFFF"/>
                </a:solidFill>
              </a:rPr>
              <a:t>Auto Rendered Bsp. Lichter Einstellungen</a:t>
            </a:r>
          </a:p>
        </p:txBody>
      </p:sp>
      <p:pic>
        <p:nvPicPr>
          <p:cNvPr id="89" name="Bildschirmfoto 2014-12-16 um 18.16.22.png"/>
          <p:cNvPicPr/>
          <p:nvPr/>
        </p:nvPicPr>
        <p:blipFill>
          <a:blip r:embed="rId3">
            <a:extLst/>
          </a:blip>
          <a:stretch>
            <a:fillRect/>
          </a:stretch>
        </p:blipFill>
        <p:spPr>
          <a:xfrm>
            <a:off x="-33240" y="2273300"/>
            <a:ext cx="4916625" cy="6017362"/>
          </a:xfrm>
          <a:prstGeom prst="rect">
            <a:avLst/>
          </a:prstGeom>
          <a:ln w="12700">
            <a:miter lim="400000"/>
          </a:ln>
        </p:spPr>
      </p:pic>
      <p:pic>
        <p:nvPicPr>
          <p:cNvPr id="90" name="Bildschirmfoto 2014-12-16 um 18.18.19.png"/>
          <p:cNvPicPr/>
          <p:nvPr/>
        </p:nvPicPr>
        <p:blipFill>
          <a:blip r:embed="rId4">
            <a:extLst/>
          </a:blip>
          <a:srcRect l="0" t="0" r="16689" b="0"/>
          <a:stretch>
            <a:fillRect/>
          </a:stretch>
        </p:blipFill>
        <p:spPr>
          <a:xfrm>
            <a:off x="4892955" y="2279650"/>
            <a:ext cx="8138641" cy="6017362"/>
          </a:xfrm>
          <a:prstGeom prst="rect">
            <a:avLst/>
          </a:prstGeom>
          <a:ln w="127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Modellierung ü-Ei Figur</a:t>
            </a:r>
          </a:p>
        </p:txBody>
      </p:sp>
      <p:sp>
        <p:nvSpPr>
          <p:cNvPr id="93" name="Shape 93"/>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94" name="Shape 94"/>
          <p:cNvSpPr/>
          <p:nvPr>
            <p:ph type="body" idx="1"/>
          </p:nvPr>
        </p:nvSpPr>
        <p:spPr>
          <a:xfrm>
            <a:off x="355600" y="2245756"/>
            <a:ext cx="12293600" cy="6949044"/>
          </a:xfrm>
          <a:prstGeom prst="rect">
            <a:avLst/>
          </a:prstGeom>
        </p:spPr>
        <p:txBody>
          <a:bodyPr anchor="t"/>
          <a:lstStyle/>
          <a:p>
            <a:pPr lvl="0" marL="0" indent="0" defTabSz="554990">
              <a:spcBef>
                <a:spcPts val="4300"/>
              </a:spcBef>
              <a:buSzTx/>
              <a:buNone/>
              <a:defRPr sz="1800">
                <a:solidFill>
                  <a:srgbClr val="000000"/>
                </a:solidFill>
              </a:defRPr>
            </a:pPr>
            <a:r>
              <a:rPr sz="4370" u="sng">
                <a:solidFill>
                  <a:srgbClr val="FFFFFF"/>
                </a:solidFill>
              </a:rPr>
              <a:t>Problem:</a:t>
            </a:r>
            <a:r>
              <a:rPr sz="4370">
                <a:solidFill>
                  <a:srgbClr val="FFFFFF"/>
                </a:solidFill>
              </a:rPr>
              <a:t> sollte sehr realitätsnah und detailecht sein, da die Ü-Ei Figur Hauptbestandteil des Films ist</a:t>
            </a:r>
            <a:endParaRPr sz="4370">
              <a:solidFill>
                <a:srgbClr val="FFFFFF"/>
              </a:solidFill>
            </a:endParaRPr>
          </a:p>
          <a:p>
            <a:pPr lvl="0" marL="0" indent="0" defTabSz="554990">
              <a:spcBef>
                <a:spcPts val="4300"/>
              </a:spcBef>
              <a:buSzTx/>
              <a:buNone/>
              <a:defRPr sz="1800">
                <a:solidFill>
                  <a:srgbClr val="000000"/>
                </a:solidFill>
              </a:defRPr>
            </a:pPr>
            <a:r>
              <a:rPr sz="4370" u="sng">
                <a:solidFill>
                  <a:srgbClr val="FFFFFF"/>
                </a:solidFill>
              </a:rPr>
              <a:t>Lösung:</a:t>
            </a:r>
            <a:r>
              <a:rPr sz="4370">
                <a:solidFill>
                  <a:srgbClr val="FFFFFF"/>
                </a:solidFill>
              </a:rPr>
              <a:t> zunächst Tutorials zum Modellieren von Autos allgemein, verschiedene Techniken</a:t>
            </a:r>
            <a:endParaRPr sz="4370">
              <a:solidFill>
                <a:srgbClr val="FFFFFF"/>
              </a:solidFill>
            </a:endParaRPr>
          </a:p>
          <a:p>
            <a:pPr lvl="0" marL="0" indent="0" defTabSz="554990">
              <a:spcBef>
                <a:spcPts val="4300"/>
              </a:spcBef>
              <a:buSzTx/>
              <a:buNone/>
              <a:defRPr sz="1800">
                <a:solidFill>
                  <a:srgbClr val="000000"/>
                </a:solidFill>
              </a:defRPr>
            </a:pPr>
            <a:r>
              <a:rPr sz="4370" u="sng">
                <a:solidFill>
                  <a:srgbClr val="FFFFFF"/>
                </a:solidFill>
              </a:rPr>
              <a:t>Nachteil:</a:t>
            </a:r>
            <a:r>
              <a:rPr sz="4370">
                <a:solidFill>
                  <a:srgbClr val="FFFFFF"/>
                </a:solidFill>
              </a:rPr>
              <a:t> Das Auto-Modell sieht nicht zu 100% wie die Ü-Ei Figur aus, aber ist wieder zu erkennen</a:t>
            </a:r>
            <a:endParaRPr sz="4370">
              <a:solidFill>
                <a:srgbClr val="FFFFFF"/>
              </a:solidFill>
            </a:endParaRP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96" name="Shape 96"/>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Szene/Landschaft</a:t>
            </a:r>
          </a:p>
        </p:txBody>
      </p:sp>
      <p:sp>
        <p:nvSpPr>
          <p:cNvPr id="97" name="Shape 97"/>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98" name="Shape 98"/>
          <p:cNvSpPr/>
          <p:nvPr>
            <p:ph type="body" idx="1"/>
          </p:nvPr>
        </p:nvSpPr>
        <p:spPr>
          <a:xfrm>
            <a:off x="355600" y="2245756"/>
            <a:ext cx="12293600" cy="6949044"/>
          </a:xfrm>
          <a:prstGeom prst="rect">
            <a:avLst/>
          </a:prstGeom>
        </p:spPr>
        <p:txBody>
          <a:bodyPr anchor="t"/>
          <a:lstStyle/>
          <a:p>
            <a:pPr lvl="0" marL="0" indent="0">
              <a:buSzTx/>
              <a:buNone/>
              <a:defRPr>
                <a:solidFill>
                  <a:srgbClr val="FFFFFF"/>
                </a:solidFill>
              </a:defRPr>
            </a:pPr>
          </a:p>
        </p:txBody>
      </p:sp>
      <p:pic>
        <p:nvPicPr>
          <p:cNvPr id="99" name="Bildschirmfoto 2014-12-16 um 18.22.26.png"/>
          <p:cNvPicPr/>
          <p:nvPr/>
        </p:nvPicPr>
        <p:blipFill>
          <a:blip r:embed="rId3">
            <a:extLst/>
          </a:blip>
          <a:srcRect l="8174" t="16803" r="4528" b="16803"/>
          <a:stretch>
            <a:fillRect/>
          </a:stretch>
        </p:blipFill>
        <p:spPr>
          <a:xfrm>
            <a:off x="-46819" y="2164410"/>
            <a:ext cx="13098437" cy="7612981"/>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01" name="Shape 101"/>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Szene/Landschaft</a:t>
            </a:r>
          </a:p>
        </p:txBody>
      </p:sp>
      <p:sp>
        <p:nvSpPr>
          <p:cNvPr id="102" name="Shape 102"/>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03" name="Shape 103"/>
          <p:cNvSpPr/>
          <p:nvPr>
            <p:ph type="body" idx="1"/>
          </p:nvPr>
        </p:nvSpPr>
        <p:spPr>
          <a:xfrm>
            <a:off x="355600" y="2245756"/>
            <a:ext cx="12293600" cy="6949044"/>
          </a:xfrm>
          <a:prstGeom prst="rect">
            <a:avLst/>
          </a:prstGeom>
        </p:spPr>
        <p:txBody>
          <a:bodyPr anchor="t"/>
          <a:lstStyle/>
          <a:p>
            <a:pPr lvl="0" marL="0" indent="0">
              <a:buSzTx/>
              <a:buNone/>
              <a:defRPr>
                <a:solidFill>
                  <a:srgbClr val="FFFFFF"/>
                </a:solidFill>
              </a:defRPr>
            </a:pPr>
          </a:p>
        </p:txBody>
      </p:sp>
      <p:pic>
        <p:nvPicPr>
          <p:cNvPr id="104" name="Bildschirmfoto 2014-12-16 um 18.25.25.png"/>
          <p:cNvPicPr/>
          <p:nvPr/>
        </p:nvPicPr>
        <p:blipFill>
          <a:blip r:embed="rId3">
            <a:extLst/>
          </a:blip>
          <a:srcRect l="0" t="0" r="0" b="9525"/>
          <a:stretch>
            <a:fillRect/>
          </a:stretch>
        </p:blipFill>
        <p:spPr>
          <a:xfrm>
            <a:off x="-26827" y="2033858"/>
            <a:ext cx="13058454" cy="7709432"/>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06" name="Shape 106"/>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Szene/Landschaft</a:t>
            </a:r>
          </a:p>
        </p:txBody>
      </p:sp>
      <p:sp>
        <p:nvSpPr>
          <p:cNvPr id="107" name="Shape 107"/>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08" name="Shape 108"/>
          <p:cNvSpPr/>
          <p:nvPr>
            <p:ph type="body" idx="1"/>
          </p:nvPr>
        </p:nvSpPr>
        <p:spPr>
          <a:xfrm>
            <a:off x="355600" y="2245756"/>
            <a:ext cx="12293600" cy="6949044"/>
          </a:xfrm>
          <a:prstGeom prst="rect">
            <a:avLst/>
          </a:prstGeom>
        </p:spPr>
        <p:txBody>
          <a:bodyPr anchor="t"/>
          <a:lstStyle/>
          <a:p>
            <a:pPr lvl="0" marL="0" indent="0" defTabSz="554990">
              <a:spcBef>
                <a:spcPts val="4300"/>
              </a:spcBef>
              <a:buSzTx/>
              <a:buNone/>
              <a:defRPr sz="1800">
                <a:solidFill>
                  <a:srgbClr val="000000"/>
                </a:solidFill>
              </a:defRPr>
            </a:pPr>
            <a:r>
              <a:rPr sz="4370" u="sng">
                <a:solidFill>
                  <a:srgbClr val="FFFFFF"/>
                </a:solidFill>
              </a:rPr>
              <a:t>Problem:</a:t>
            </a:r>
            <a:r>
              <a:rPr sz="4370">
                <a:solidFill>
                  <a:srgbClr val="FFFFFF"/>
                </a:solidFill>
              </a:rPr>
              <a:t>  Bei der Wegstrecke des Autos bräuchte ich eine „unendliche“ Landschaft</a:t>
            </a:r>
            <a:endParaRPr sz="4370">
              <a:solidFill>
                <a:srgbClr val="FFFFFF"/>
              </a:solidFill>
            </a:endParaRPr>
          </a:p>
          <a:p>
            <a:pPr lvl="0" marL="0" indent="0" defTabSz="554990">
              <a:spcBef>
                <a:spcPts val="4300"/>
              </a:spcBef>
              <a:buSzTx/>
              <a:buNone/>
              <a:defRPr sz="1800">
                <a:solidFill>
                  <a:srgbClr val="000000"/>
                </a:solidFill>
              </a:defRPr>
            </a:pPr>
            <a:r>
              <a:rPr sz="4370" u="sng">
                <a:solidFill>
                  <a:srgbClr val="FFFFFF"/>
                </a:solidFill>
              </a:rPr>
              <a:t>Lösung: </a:t>
            </a:r>
            <a:r>
              <a:rPr sz="4370">
                <a:solidFill>
                  <a:srgbClr val="FFFFFF"/>
                </a:solidFill>
              </a:rPr>
              <a:t> viele verschiedene Kameraperspektiven, die nie das „Ganze“ zeigen</a:t>
            </a:r>
            <a:endParaRPr sz="4370">
              <a:solidFill>
                <a:srgbClr val="FFFFFF"/>
              </a:solidFill>
            </a:endParaRPr>
          </a:p>
          <a:p>
            <a:pPr lvl="0" marL="0" indent="0" defTabSz="554990">
              <a:spcBef>
                <a:spcPts val="4300"/>
              </a:spcBef>
              <a:buSzTx/>
              <a:buNone/>
              <a:defRPr sz="1800">
                <a:solidFill>
                  <a:srgbClr val="000000"/>
                </a:solidFill>
              </a:defRPr>
            </a:pPr>
            <a:r>
              <a:rPr sz="4370" u="sng">
                <a:solidFill>
                  <a:srgbClr val="FFFFFF"/>
                </a:solidFill>
              </a:rPr>
              <a:t>Nachteil:</a:t>
            </a:r>
            <a:r>
              <a:rPr sz="4370">
                <a:solidFill>
                  <a:srgbClr val="FFFFFF"/>
                </a:solidFill>
              </a:rPr>
              <a:t> weniger Möglichkeiten, könnte man schöner und größer ausbauen</a:t>
            </a:r>
            <a:endParaRPr sz="4370">
              <a:solidFill>
                <a:srgbClr val="FFFFFF"/>
              </a:solidFill>
            </a:endParaRP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10" name="Shape 110"/>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Verständliche Story</a:t>
            </a:r>
          </a:p>
        </p:txBody>
      </p:sp>
      <p:sp>
        <p:nvSpPr>
          <p:cNvPr id="111" name="Shape 111"/>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12" name="Shape 112"/>
          <p:cNvSpPr/>
          <p:nvPr>
            <p:ph type="body" idx="1"/>
          </p:nvPr>
        </p:nvSpPr>
        <p:spPr>
          <a:xfrm>
            <a:off x="355600" y="2245756"/>
            <a:ext cx="12293600" cy="6949044"/>
          </a:xfrm>
          <a:prstGeom prst="rect">
            <a:avLst/>
          </a:prstGeom>
        </p:spPr>
        <p:txBody>
          <a:bodyPr anchor="t"/>
          <a:lstStyle/>
          <a:p>
            <a:pPr lvl="0" marL="0" indent="0">
              <a:buSzTx/>
              <a:buNone/>
              <a:defRPr>
                <a:solidFill>
                  <a:srgbClr val="FFFFFF"/>
                </a:solidFill>
              </a:defRPr>
            </a:pPr>
          </a:p>
        </p:txBody>
      </p:sp>
      <p:pic>
        <p:nvPicPr>
          <p:cNvPr id="113" name="szene2_2.png"/>
          <p:cNvPicPr/>
          <p:nvPr/>
        </p:nvPicPr>
        <p:blipFill>
          <a:blip r:embed="rId3">
            <a:extLst/>
          </a:blip>
          <a:srcRect l="23002" t="0" r="44508" b="0"/>
          <a:stretch>
            <a:fillRect/>
          </a:stretch>
        </p:blipFill>
        <p:spPr>
          <a:xfrm>
            <a:off x="-12568" y="2286892"/>
            <a:ext cx="4332079" cy="7463832"/>
          </a:xfrm>
          <a:prstGeom prst="rect">
            <a:avLst/>
          </a:prstGeom>
          <a:ln w="12700">
            <a:miter lim="400000"/>
          </a:ln>
        </p:spPr>
      </p:pic>
      <p:pic>
        <p:nvPicPr>
          <p:cNvPr id="114" name="szene4.jpg"/>
          <p:cNvPicPr/>
          <p:nvPr/>
        </p:nvPicPr>
        <p:blipFill>
          <a:blip r:embed="rId4">
            <a:extLst/>
          </a:blip>
          <a:srcRect l="27718" t="0" r="40726" b="0"/>
          <a:stretch>
            <a:fillRect/>
          </a:stretch>
        </p:blipFill>
        <p:spPr>
          <a:xfrm>
            <a:off x="4323953" y="2286859"/>
            <a:ext cx="4187163" cy="7464029"/>
          </a:xfrm>
          <a:prstGeom prst="rect">
            <a:avLst/>
          </a:prstGeom>
          <a:ln w="12700">
            <a:miter lim="400000"/>
          </a:ln>
        </p:spPr>
      </p:pic>
      <p:pic>
        <p:nvPicPr>
          <p:cNvPr id="115" name="szene6.png"/>
          <p:cNvPicPr/>
          <p:nvPr/>
        </p:nvPicPr>
        <p:blipFill>
          <a:blip r:embed="rId5">
            <a:extLst/>
          </a:blip>
          <a:srcRect l="41524" t="0" r="24263" b="0"/>
          <a:stretch>
            <a:fillRect/>
          </a:stretch>
        </p:blipFill>
        <p:spPr>
          <a:xfrm>
            <a:off x="8496412" y="2294400"/>
            <a:ext cx="4521754" cy="7448948"/>
          </a:xfrm>
          <a:prstGeom prst="rect">
            <a:avLst/>
          </a:prstGeom>
          <a:ln w="12700">
            <a:miter lim="400000"/>
          </a:ln>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17" name="Shape 117"/>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Verständliche Story</a:t>
            </a:r>
          </a:p>
        </p:txBody>
      </p:sp>
      <p:sp>
        <p:nvSpPr>
          <p:cNvPr id="118" name="Shape 118"/>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19" name="Shape 119"/>
          <p:cNvSpPr/>
          <p:nvPr>
            <p:ph type="body" idx="1"/>
          </p:nvPr>
        </p:nvSpPr>
        <p:spPr>
          <a:xfrm>
            <a:off x="355600" y="2245756"/>
            <a:ext cx="12293600" cy="6949044"/>
          </a:xfrm>
          <a:prstGeom prst="rect">
            <a:avLst/>
          </a:prstGeom>
        </p:spPr>
        <p:txBody>
          <a:bodyPr anchor="t"/>
          <a:lstStyle/>
          <a:p>
            <a:pPr lvl="0" marL="0" indent="0" defTabSz="496570">
              <a:spcBef>
                <a:spcPts val="3900"/>
              </a:spcBef>
              <a:buSzTx/>
              <a:buNone/>
              <a:defRPr sz="1800">
                <a:solidFill>
                  <a:srgbClr val="000000"/>
                </a:solidFill>
              </a:defRPr>
            </a:pPr>
            <a:r>
              <a:rPr sz="3910" u="sng">
                <a:solidFill>
                  <a:srgbClr val="FFFFFF"/>
                </a:solidFill>
              </a:rPr>
              <a:t>Problem:</a:t>
            </a:r>
            <a:r>
              <a:rPr sz="3910">
                <a:solidFill>
                  <a:srgbClr val="FFFFFF"/>
                </a:solidFill>
              </a:rPr>
              <a:t>  Zusammenwirken der einzelnen Szenen (vom Auto zum Flugzeug)</a:t>
            </a:r>
            <a:endParaRPr sz="3910">
              <a:solidFill>
                <a:srgbClr val="FFFFFF"/>
              </a:solidFill>
            </a:endParaRPr>
          </a:p>
          <a:p>
            <a:pPr lvl="0" marL="0" indent="0" defTabSz="496570">
              <a:spcBef>
                <a:spcPts val="3900"/>
              </a:spcBef>
              <a:buSzTx/>
              <a:buNone/>
              <a:defRPr sz="1800">
                <a:solidFill>
                  <a:srgbClr val="000000"/>
                </a:solidFill>
              </a:defRPr>
            </a:pPr>
            <a:r>
              <a:rPr sz="3910" u="sng">
                <a:solidFill>
                  <a:srgbClr val="FFFFFF"/>
                </a:solidFill>
              </a:rPr>
              <a:t>Lösung: </a:t>
            </a:r>
            <a:r>
              <a:rPr sz="3910">
                <a:solidFill>
                  <a:srgbClr val="FFFFFF"/>
                </a:solidFill>
              </a:rPr>
              <a:t> zunächst Film fertig schneiden, mehreren Betrachtern zeigen ob sie den Zusammenhang verstehen, eventuelle Nachbearbeitungen</a:t>
            </a:r>
            <a:endParaRPr sz="3910">
              <a:solidFill>
                <a:srgbClr val="FFFFFF"/>
              </a:solidFill>
            </a:endParaRPr>
          </a:p>
          <a:p>
            <a:pPr lvl="0" marL="0" indent="0" defTabSz="496570">
              <a:spcBef>
                <a:spcPts val="3900"/>
              </a:spcBef>
              <a:buSzTx/>
              <a:buNone/>
              <a:defRPr sz="1800">
                <a:solidFill>
                  <a:srgbClr val="000000"/>
                </a:solidFill>
              </a:defRPr>
            </a:pPr>
            <a:r>
              <a:rPr sz="3910" u="sng">
                <a:solidFill>
                  <a:srgbClr val="FFFFFF"/>
                </a:solidFill>
              </a:rPr>
              <a:t>Nachteil:</a:t>
            </a:r>
            <a:r>
              <a:rPr sz="3910">
                <a:solidFill>
                  <a:srgbClr val="FFFFFF"/>
                </a:solidFill>
              </a:rPr>
              <a:t> mehr Zeitaufwand im Nachhinein mit zusätzlichem Rendern</a:t>
            </a:r>
            <a:endParaRPr sz="3910">
              <a:solidFill>
                <a:srgbClr val="FFFFFF"/>
              </a:solidFill>
            </a:endParaRP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21" name="Shape 121"/>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Kameraeinstellungen</a:t>
            </a:r>
          </a:p>
        </p:txBody>
      </p:sp>
      <p:sp>
        <p:nvSpPr>
          <p:cNvPr id="122" name="Shape 122"/>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23" name="Shape 123"/>
          <p:cNvSpPr/>
          <p:nvPr>
            <p:ph type="body" idx="1"/>
          </p:nvPr>
        </p:nvSpPr>
        <p:spPr>
          <a:xfrm>
            <a:off x="355600" y="2245756"/>
            <a:ext cx="12293600" cy="6949044"/>
          </a:xfrm>
          <a:prstGeom prst="rect">
            <a:avLst/>
          </a:prstGeom>
        </p:spPr>
        <p:txBody>
          <a:bodyPr anchor="t"/>
          <a:lstStyle/>
          <a:p>
            <a:pPr lvl="0" marL="0" indent="0">
              <a:buSzTx/>
              <a:buNone/>
              <a:defRPr>
                <a:solidFill>
                  <a:srgbClr val="FFFFFF"/>
                </a:solidFill>
              </a:defRPr>
            </a:pPr>
          </a:p>
        </p:txBody>
      </p:sp>
      <p:pic>
        <p:nvPicPr>
          <p:cNvPr id="124" name="kamerafahrten.jpg"/>
          <p:cNvPicPr/>
          <p:nvPr/>
        </p:nvPicPr>
        <p:blipFill>
          <a:blip r:embed="rId3">
            <a:extLst/>
          </a:blip>
          <a:srcRect l="3825" t="5274" r="3825" b="24703"/>
          <a:stretch>
            <a:fillRect/>
          </a:stretch>
        </p:blipFill>
        <p:spPr>
          <a:xfrm>
            <a:off x="7944" y="2030523"/>
            <a:ext cx="12988912" cy="7744564"/>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36" name="Shape 36"/>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Gliederung</a:t>
            </a:r>
          </a:p>
        </p:txBody>
      </p:sp>
      <p:sp>
        <p:nvSpPr>
          <p:cNvPr id="37" name="Shape 37"/>
          <p:cNvSpPr/>
          <p:nvPr>
            <p:ph type="sldNum" sz="quarter" idx="4294967295"/>
          </p:nvPr>
        </p:nvSpPr>
        <p:spPr>
          <a:xfrm>
            <a:off x="6381749" y="9271000"/>
            <a:ext cx="2286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38" name="Shape 38"/>
          <p:cNvSpPr/>
          <p:nvPr>
            <p:ph type="body" idx="1"/>
          </p:nvPr>
        </p:nvSpPr>
        <p:spPr>
          <a:prstGeom prst="rect">
            <a:avLst/>
          </a:prstGeom>
        </p:spPr>
        <p:txBody>
          <a:bodyPr/>
          <a:lstStyle/>
          <a:p>
            <a:pPr lvl="0" marL="812800" indent="-812800">
              <a:buSzPct val="100000"/>
              <a:buAutoNum type="arabicPeriod" startAt="1"/>
              <a:defRPr sz="1800">
                <a:solidFill>
                  <a:srgbClr val="000000"/>
                </a:solidFill>
              </a:defRPr>
            </a:pPr>
            <a:r>
              <a:rPr sz="4600">
                <a:solidFill>
                  <a:srgbClr val="FFFFFF"/>
                </a:solidFill>
              </a:rPr>
              <a:t>Animation</a:t>
            </a:r>
            <a:endParaRPr sz="4600">
              <a:solidFill>
                <a:srgbClr val="FFFFFF"/>
              </a:solidFill>
            </a:endParaRPr>
          </a:p>
          <a:p>
            <a:pPr lvl="0" marL="812800" indent="-812800">
              <a:buSzPct val="100000"/>
              <a:buAutoNum type="arabicPeriod" startAt="1"/>
              <a:defRPr sz="1800">
                <a:solidFill>
                  <a:srgbClr val="000000"/>
                </a:solidFill>
              </a:defRPr>
            </a:pPr>
            <a:r>
              <a:rPr sz="4600">
                <a:solidFill>
                  <a:srgbClr val="FFFFFF"/>
                </a:solidFill>
              </a:rPr>
              <a:t>Herausforderungen &amp; Lösungen</a:t>
            </a:r>
            <a:endParaRPr sz="4600">
              <a:solidFill>
                <a:srgbClr val="FFFFFF"/>
              </a:solidFill>
            </a:endParaRPr>
          </a:p>
          <a:p>
            <a:pPr lvl="0" marL="812800" indent="-812800">
              <a:buSzPct val="100000"/>
              <a:buAutoNum type="arabicPeriod" startAt="1"/>
              <a:defRPr sz="1800">
                <a:solidFill>
                  <a:srgbClr val="000000"/>
                </a:solidFill>
              </a:defRPr>
            </a:pPr>
            <a:r>
              <a:rPr sz="4600">
                <a:solidFill>
                  <a:srgbClr val="FFFFFF"/>
                </a:solidFill>
              </a:rPr>
              <a:t>Zeitverlauf</a:t>
            </a:r>
            <a:endParaRPr sz="4600">
              <a:solidFill>
                <a:srgbClr val="FFFFFF"/>
              </a:solidFill>
            </a:endParaRPr>
          </a:p>
          <a:p>
            <a:pPr lvl="0" marL="812800" indent="-812800">
              <a:buSzPct val="100000"/>
              <a:buAutoNum type="arabicPeriod" startAt="1"/>
              <a:defRPr sz="1800">
                <a:solidFill>
                  <a:srgbClr val="000000"/>
                </a:solidFill>
              </a:defRPr>
            </a:pPr>
            <a:r>
              <a:rPr sz="4600">
                <a:solidFill>
                  <a:srgbClr val="FFFFFF"/>
                </a:solidFill>
              </a:rPr>
              <a:t>Lessons Learned</a:t>
            </a:r>
            <a:endParaRPr sz="4600">
              <a:solidFill>
                <a:srgbClr val="FFFFFF"/>
              </a:solidFill>
            </a:endParaRPr>
          </a:p>
          <a:p>
            <a:pPr lvl="0" marL="812800" indent="-812800">
              <a:buSzPct val="100000"/>
              <a:buAutoNum type="arabicPeriod" startAt="1"/>
              <a:defRPr sz="1800">
                <a:solidFill>
                  <a:srgbClr val="000000"/>
                </a:solidFill>
              </a:defRPr>
            </a:pPr>
            <a:r>
              <a:rPr sz="4600">
                <a:solidFill>
                  <a:srgbClr val="FFFFFF"/>
                </a:solidFill>
              </a:rPr>
              <a:t>Anhang</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26" name="Shape 126"/>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Kameraeinstellungen</a:t>
            </a:r>
          </a:p>
        </p:txBody>
      </p:sp>
      <p:sp>
        <p:nvSpPr>
          <p:cNvPr id="127" name="Shape 127"/>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28" name="Shape 128"/>
          <p:cNvSpPr/>
          <p:nvPr>
            <p:ph type="body" idx="1"/>
          </p:nvPr>
        </p:nvSpPr>
        <p:spPr>
          <a:xfrm>
            <a:off x="355600" y="2245756"/>
            <a:ext cx="12293600" cy="6949044"/>
          </a:xfrm>
          <a:prstGeom prst="rect">
            <a:avLst/>
          </a:prstGeom>
        </p:spPr>
        <p:txBody>
          <a:bodyPr anchor="t"/>
          <a:lstStyle/>
          <a:p>
            <a:pPr lvl="0" marL="0" indent="0" defTabSz="496570">
              <a:spcBef>
                <a:spcPts val="3900"/>
              </a:spcBef>
              <a:buSzTx/>
              <a:buNone/>
              <a:defRPr sz="1800">
                <a:solidFill>
                  <a:srgbClr val="000000"/>
                </a:solidFill>
              </a:defRPr>
            </a:pPr>
            <a:r>
              <a:rPr sz="3910" u="sng">
                <a:solidFill>
                  <a:srgbClr val="FFFFFF"/>
                </a:solidFill>
              </a:rPr>
              <a:t>Problem:</a:t>
            </a:r>
            <a:r>
              <a:rPr sz="3910">
                <a:solidFill>
                  <a:srgbClr val="FFFFFF"/>
                </a:solidFill>
              </a:rPr>
              <a:t>  kleine Szene/Landschaft, viele Fahrwege, Transformation muss etwas „versteckt“ werden</a:t>
            </a:r>
            <a:endParaRPr sz="3910">
              <a:solidFill>
                <a:srgbClr val="FFFFFF"/>
              </a:solidFill>
            </a:endParaRPr>
          </a:p>
          <a:p>
            <a:pPr lvl="0" marL="0" indent="0" defTabSz="496570">
              <a:spcBef>
                <a:spcPts val="3900"/>
              </a:spcBef>
              <a:buSzTx/>
              <a:buNone/>
              <a:defRPr sz="1800">
                <a:solidFill>
                  <a:srgbClr val="000000"/>
                </a:solidFill>
              </a:defRPr>
            </a:pPr>
            <a:r>
              <a:rPr sz="3910" u="sng">
                <a:solidFill>
                  <a:srgbClr val="FFFFFF"/>
                </a:solidFill>
              </a:rPr>
              <a:t>Lösung: </a:t>
            </a:r>
            <a:r>
              <a:rPr sz="3910">
                <a:solidFill>
                  <a:srgbClr val="FFFFFF"/>
                </a:solidFill>
              </a:rPr>
              <a:t> viele verschiedene Kameraeinstellungen, Fern &amp; Nahaufnahmen, so wie rotieren der Kamera im Kreis. Der Betrachter denkt durch die verschiedenen Blickwinkel er wäre schon wo anders</a:t>
            </a:r>
            <a:endParaRPr sz="3910">
              <a:solidFill>
                <a:srgbClr val="FFFFFF"/>
              </a:solidFill>
            </a:endParaRPr>
          </a:p>
          <a:p>
            <a:pPr lvl="0" marL="0" indent="0" defTabSz="496570">
              <a:spcBef>
                <a:spcPts val="3900"/>
              </a:spcBef>
              <a:buSzTx/>
              <a:buNone/>
              <a:defRPr sz="1800">
                <a:solidFill>
                  <a:srgbClr val="000000"/>
                </a:solidFill>
              </a:defRPr>
            </a:pPr>
            <a:r>
              <a:rPr sz="3910" u="sng">
                <a:solidFill>
                  <a:srgbClr val="FFFFFF"/>
                </a:solidFill>
              </a:rPr>
              <a:t>Nachteil:</a:t>
            </a:r>
            <a:r>
              <a:rPr sz="3910">
                <a:solidFill>
                  <a:srgbClr val="FFFFFF"/>
                </a:solidFill>
              </a:rPr>
              <a:t> sorgt eventuell für leichte Desorientierung</a:t>
            </a:r>
            <a:endParaRPr sz="3910">
              <a:solidFill>
                <a:srgbClr val="FFFFFF"/>
              </a:solidFill>
            </a:endParaRP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Rendern</a:t>
            </a:r>
          </a:p>
        </p:txBody>
      </p:sp>
      <p:sp>
        <p:nvSpPr>
          <p:cNvPr id="131" name="Shape 131"/>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32" name="Shape 132"/>
          <p:cNvSpPr/>
          <p:nvPr>
            <p:ph type="body" idx="1"/>
          </p:nvPr>
        </p:nvSpPr>
        <p:spPr>
          <a:xfrm>
            <a:off x="355600" y="2245756"/>
            <a:ext cx="12293600" cy="6949044"/>
          </a:xfrm>
          <a:prstGeom prst="rect">
            <a:avLst/>
          </a:prstGeom>
        </p:spPr>
        <p:txBody>
          <a:bodyPr anchor="t"/>
          <a:lstStyle/>
          <a:p>
            <a:pPr lvl="0" marL="0" indent="0">
              <a:buSzTx/>
              <a:buNone/>
              <a:defRPr>
                <a:solidFill>
                  <a:srgbClr val="FFFFFF"/>
                </a:solidFill>
              </a:defRPr>
            </a:pPr>
          </a:p>
        </p:txBody>
      </p:sp>
      <p:pic>
        <p:nvPicPr>
          <p:cNvPr id="133" name="Bildschirmfoto 2014-12-15 um 15.49.02.png"/>
          <p:cNvPicPr/>
          <p:nvPr/>
        </p:nvPicPr>
        <p:blipFill>
          <a:blip r:embed="rId3">
            <a:extLst/>
          </a:blip>
          <a:stretch>
            <a:fillRect/>
          </a:stretch>
        </p:blipFill>
        <p:spPr>
          <a:xfrm>
            <a:off x="-1" y="2061254"/>
            <a:ext cx="13004801" cy="7688492"/>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Rendern</a:t>
            </a:r>
          </a:p>
        </p:txBody>
      </p:sp>
      <p:sp>
        <p:nvSpPr>
          <p:cNvPr id="136" name="Shape 136"/>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37" name="Shape 137"/>
          <p:cNvSpPr/>
          <p:nvPr>
            <p:ph type="body" idx="1"/>
          </p:nvPr>
        </p:nvSpPr>
        <p:spPr>
          <a:xfrm>
            <a:off x="355600" y="2245756"/>
            <a:ext cx="12293600" cy="6949044"/>
          </a:xfrm>
          <a:prstGeom prst="rect">
            <a:avLst/>
          </a:prstGeom>
        </p:spPr>
        <p:txBody>
          <a:bodyPr anchor="t"/>
          <a:lstStyle/>
          <a:p>
            <a:pPr lvl="0" marL="0" indent="0" defTabSz="537463">
              <a:spcBef>
                <a:spcPts val="4200"/>
              </a:spcBef>
              <a:buSzTx/>
              <a:buNone/>
              <a:defRPr sz="1800">
                <a:solidFill>
                  <a:srgbClr val="000000"/>
                </a:solidFill>
              </a:defRPr>
            </a:pPr>
            <a:r>
              <a:rPr sz="4232" u="sng">
                <a:solidFill>
                  <a:srgbClr val="FFFFFF"/>
                </a:solidFill>
              </a:rPr>
              <a:t>Problem:</a:t>
            </a:r>
            <a:r>
              <a:rPr sz="4232">
                <a:solidFill>
                  <a:srgbClr val="FFFFFF"/>
                </a:solidFill>
              </a:rPr>
              <a:t>  sehr lange Renderzeiten um optimale Qualität und rauschlose Bilder zu gewährleisten</a:t>
            </a:r>
            <a:endParaRPr sz="4232">
              <a:solidFill>
                <a:srgbClr val="FFFFFF"/>
              </a:solidFill>
            </a:endParaRPr>
          </a:p>
          <a:p>
            <a:pPr lvl="0" marL="0" indent="0" defTabSz="537463">
              <a:spcBef>
                <a:spcPts val="4200"/>
              </a:spcBef>
              <a:buSzTx/>
              <a:buNone/>
              <a:defRPr sz="1800">
                <a:solidFill>
                  <a:srgbClr val="000000"/>
                </a:solidFill>
              </a:defRPr>
            </a:pPr>
            <a:r>
              <a:rPr sz="4232" u="sng">
                <a:solidFill>
                  <a:srgbClr val="FFFFFF"/>
                </a:solidFill>
              </a:rPr>
              <a:t>Lösung: </a:t>
            </a:r>
            <a:r>
              <a:rPr sz="4232">
                <a:solidFill>
                  <a:srgbClr val="FFFFFF"/>
                </a:solidFill>
              </a:rPr>
              <a:t> Brüder &amp; Freund davon überzeugen das sie jetzt nicht zocken können weil ich ihre Rechner zum Rendern brauche</a:t>
            </a:r>
            <a:endParaRPr sz="4232">
              <a:solidFill>
                <a:srgbClr val="FFFFFF"/>
              </a:solidFill>
            </a:endParaRPr>
          </a:p>
          <a:p>
            <a:pPr lvl="0" marL="0" indent="0" defTabSz="537463">
              <a:spcBef>
                <a:spcPts val="4200"/>
              </a:spcBef>
              <a:buSzTx/>
              <a:buNone/>
              <a:defRPr sz="1800">
                <a:solidFill>
                  <a:srgbClr val="000000"/>
                </a:solidFill>
              </a:defRPr>
            </a:pPr>
            <a:r>
              <a:rPr sz="4232" u="sng">
                <a:solidFill>
                  <a:srgbClr val="FFFFFF"/>
                </a:solidFill>
              </a:rPr>
              <a:t>Nachteil:</a:t>
            </a:r>
            <a:r>
              <a:rPr sz="4232">
                <a:solidFill>
                  <a:srgbClr val="FFFFFF"/>
                </a:solidFill>
              </a:rPr>
              <a:t> Ich habe nun einiges bei ihnen gut zu machen ;-)</a:t>
            </a:r>
            <a:endParaRPr sz="4232">
              <a:solidFill>
                <a:srgbClr val="FFFFFF"/>
              </a:solidFill>
            </a:endParaRP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39" name="car2.png"/>
          <p:cNvPicPr/>
          <p:nvPr/>
        </p:nvPicPr>
        <p:blipFill>
          <a:blip r:embed="rId2">
            <a:extLst/>
          </a:blip>
          <a:srcRect l="0" t="0" r="5854" b="0"/>
          <a:stretch>
            <a:fillRect/>
          </a:stretch>
        </p:blipFill>
        <p:spPr>
          <a:xfrm>
            <a:off x="5473968" y="2226572"/>
            <a:ext cx="7364691" cy="4525756"/>
          </a:xfrm>
          <a:prstGeom prst="rect">
            <a:avLst/>
          </a:prstGeom>
          <a:ln w="12700">
            <a:miter lim="400000"/>
          </a:ln>
        </p:spPr>
      </p:pic>
      <p:sp>
        <p:nvSpPr>
          <p:cNvPr id="140" name="Shape 140"/>
          <p:cNvSpPr/>
          <p:nvPr>
            <p:ph type="title"/>
          </p:nvPr>
        </p:nvSpPr>
        <p:spPr>
          <a:prstGeom prst="rect">
            <a:avLst/>
          </a:prstGeom>
        </p:spPr>
        <p:txBody>
          <a:bodyPr/>
          <a:lstStyle>
            <a:lvl1pPr>
              <a:defRPr sz="6600"/>
            </a:lvl1pPr>
          </a:lstStyle>
          <a:p>
            <a:pPr lvl="0">
              <a:defRPr cap="none" sz="1800">
                <a:solidFill>
                  <a:srgbClr val="000000"/>
                </a:solidFill>
              </a:defRPr>
            </a:pPr>
            <a:r>
              <a:rPr cap="all" sz="6600">
                <a:solidFill>
                  <a:srgbClr val="535353"/>
                </a:solidFill>
              </a:rPr>
              <a:t>Zeitverlauf</a:t>
            </a:r>
          </a:p>
        </p:txBody>
      </p:sp>
      <p:sp>
        <p:nvSpPr>
          <p:cNvPr id="141" name="Shape 141"/>
          <p:cNvSpPr/>
          <p:nvPr>
            <p:ph type="body" idx="1"/>
          </p:nvPr>
        </p:nvSpPr>
        <p:spPr>
          <a:prstGeom prst="rect">
            <a:avLst/>
          </a:prstGeom>
        </p:spPr>
        <p:txBody>
          <a:bodyPr/>
          <a:lstStyle/>
          <a:p>
            <a:pPr lvl="0">
              <a:defRPr sz="1800">
                <a:solidFill>
                  <a:srgbClr val="000000"/>
                </a:solidFill>
              </a:defRPr>
            </a:pPr>
            <a:r>
              <a:rPr sz="3800">
                <a:solidFill>
                  <a:srgbClr val="535353"/>
                </a:solidFill>
              </a:rPr>
              <a:t>Zeitplanung </a:t>
            </a:r>
            <a:endParaRPr sz="3800">
              <a:solidFill>
                <a:srgbClr val="535353"/>
              </a:solidFill>
            </a:endParaRPr>
          </a:p>
          <a:p>
            <a:pPr lvl="0">
              <a:defRPr sz="1800">
                <a:solidFill>
                  <a:srgbClr val="000000"/>
                </a:solidFill>
              </a:defRPr>
            </a:pPr>
            <a:r>
              <a:rPr sz="3800">
                <a:solidFill>
                  <a:srgbClr val="535353"/>
                </a:solidFill>
              </a:rPr>
              <a:t>vs. </a:t>
            </a:r>
            <a:endParaRPr sz="3800">
              <a:solidFill>
                <a:srgbClr val="535353"/>
              </a:solidFill>
            </a:endParaRPr>
          </a:p>
          <a:p>
            <a:pPr lvl="0">
              <a:defRPr sz="1800">
                <a:solidFill>
                  <a:srgbClr val="000000"/>
                </a:solidFill>
              </a:defRPr>
            </a:pPr>
            <a:r>
              <a:rPr sz="3800">
                <a:solidFill>
                  <a:srgbClr val="535353"/>
                </a:solidFill>
              </a:rPr>
              <a:t>Realität</a:t>
            </a:r>
          </a:p>
        </p:txBody>
      </p:sp>
      <p:sp>
        <p:nvSpPr>
          <p:cNvPr id="142" name="Shape 142"/>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defRPr>
                <a:solidFill>
                  <a:srgbClr val="000000"/>
                </a:solidFill>
              </a:defRPr>
            </a:pPr>
            <a:fld id="{86CB4B4D-7CA3-9044-876B-883B54F8677D}" type="slidenum">
              <a:rPr>
                <a:solidFill>
                  <a:srgbClr val="535353"/>
                </a:solidFill>
              </a:rPr>
            </a:fld>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Zeitplanung vs. Realität</a:t>
            </a:r>
          </a:p>
        </p:txBody>
      </p:sp>
      <p:sp>
        <p:nvSpPr>
          <p:cNvPr id="145" name="Shape 145"/>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graphicFrame>
        <p:nvGraphicFramePr>
          <p:cNvPr id="146" name="Table 146"/>
          <p:cNvGraphicFramePr/>
          <p:nvPr/>
        </p:nvGraphicFramePr>
        <p:xfrm>
          <a:off x="1095816" y="2730500"/>
          <a:ext cx="11139550" cy="62992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740254"/>
                <a:gridCol w="2199647"/>
                <a:gridCol w="2199647"/>
              </a:tblGrid>
              <a:tr h="1049866">
                <a:tc>
                  <a:txBody>
                    <a:bodyPr/>
                    <a:lstStyle/>
                    <a:p>
                      <a:pPr lvl="0">
                        <a:defRPr>
                          <a:solidFill>
                            <a:srgbClr val="000000"/>
                          </a:solidFill>
                        </a:defRPr>
                      </a:pPr>
                      <a:r>
                        <a:rPr sz="3000">
                          <a:solidFill>
                            <a:srgbClr val="5A5F5E"/>
                          </a:solidFill>
                        </a:rPr>
                        <a:t>Aufgabe</a:t>
                      </a:r>
                    </a:p>
                  </a:txBody>
                  <a:tcPr marL="50800" marR="50800" marT="50800" marB="50800" anchor="ctr" anchorCtr="0" horzOverflow="overflow">
                    <a:lnL w="12700">
                      <a:miter lim="400000"/>
                    </a:lnL>
                    <a:lnR w="12700">
                      <a:solidFill>
                        <a:srgbClr val="FFFFFF"/>
                      </a:solidFill>
                      <a:miter lim="400000"/>
                    </a:lnR>
                    <a:lnT w="12700">
                      <a:solidFill>
                        <a:srgbClr val="FFFFFF"/>
                      </a:solidFill>
                      <a:miter lim="400000"/>
                    </a:lnT>
                    <a:lnB w="12700">
                      <a:solidFill>
                        <a:srgbClr val="FFFFFF"/>
                      </a:solidFill>
                      <a:miter lim="400000"/>
                    </a:lnB>
                    <a:solidFill>
                      <a:srgbClr val="FFFFFF"/>
                    </a:solidFill>
                  </a:tcPr>
                </a:tc>
                <a:tc>
                  <a:txBody>
                    <a:bodyPr/>
                    <a:lstStyle/>
                    <a:p>
                      <a:pPr lvl="0">
                        <a:defRPr>
                          <a:solidFill>
                            <a:srgbClr val="000000"/>
                          </a:solidFill>
                        </a:defRPr>
                      </a:pPr>
                      <a:r>
                        <a:rPr sz="3000">
                          <a:solidFill>
                            <a:srgbClr val="5A5F5E"/>
                          </a:solidFill>
                        </a:rPr>
                        <a:t>Planung</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FFFFF"/>
                    </a:solidFill>
                  </a:tcPr>
                </a:tc>
                <a:tc>
                  <a:txBody>
                    <a:bodyPr/>
                    <a:lstStyle/>
                    <a:p>
                      <a:pPr lvl="0">
                        <a:defRPr>
                          <a:solidFill>
                            <a:srgbClr val="000000"/>
                          </a:solidFill>
                        </a:defRPr>
                      </a:pPr>
                      <a:r>
                        <a:rPr sz="3000">
                          <a:solidFill>
                            <a:srgbClr val="5A5F5E"/>
                          </a:solidFill>
                        </a:rPr>
                        <a:t>Realität</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FFFFF"/>
                    </a:solidFill>
                  </a:tcPr>
                </a:tc>
              </a:tr>
              <a:tr h="1049866">
                <a:tc>
                  <a:txBody>
                    <a:bodyPr/>
                    <a:lstStyle/>
                    <a:p>
                      <a:pPr lvl="0">
                        <a:defRPr>
                          <a:solidFill>
                            <a:srgbClr val="000000"/>
                          </a:solidFill>
                        </a:defRPr>
                      </a:pPr>
                      <a:r>
                        <a:rPr sz="3000">
                          <a:solidFill>
                            <a:srgbClr val="FFFFFF"/>
                          </a:solidFill>
                        </a:rPr>
                        <a:t>Landschaft &amp; Flugzeug modellieren</a:t>
                      </a:r>
                    </a:p>
                  </a:txBody>
                  <a:tcPr marL="50800" marR="50800" marT="50800" marB="50800" anchor="ctr" anchorCtr="0" horzOverflow="overflow">
                    <a:lnL w="12700">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20 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16h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r>
              <a:tr h="1049866">
                <a:tc>
                  <a:txBody>
                    <a:bodyPr/>
                    <a:lstStyle/>
                    <a:p>
                      <a:pPr lvl="0">
                        <a:defRPr>
                          <a:solidFill>
                            <a:srgbClr val="000000"/>
                          </a:solidFill>
                        </a:defRPr>
                      </a:pPr>
                      <a:r>
                        <a:rPr sz="3000">
                          <a:solidFill>
                            <a:srgbClr val="FFFFFF"/>
                          </a:solidFill>
                        </a:rPr>
                        <a:t>Animationen Szenen</a:t>
                      </a:r>
                    </a:p>
                  </a:txBody>
                  <a:tcPr marL="50800" marR="50800" marT="50800" marB="50800" anchor="ctr" anchorCtr="0" horzOverflow="overflow">
                    <a:lnL w="12700">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20 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25h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r>
              <a:tr h="1049866">
                <a:tc>
                  <a:txBody>
                    <a:bodyPr/>
                    <a:lstStyle/>
                    <a:p>
                      <a:pPr lvl="0">
                        <a:defRPr>
                          <a:solidFill>
                            <a:srgbClr val="000000"/>
                          </a:solidFill>
                        </a:defRPr>
                      </a:pPr>
                      <a:r>
                        <a:rPr sz="3000">
                          <a:solidFill>
                            <a:srgbClr val="FFFFFF"/>
                          </a:solidFill>
                        </a:rPr>
                        <a:t>Licht &amp; Schatten</a:t>
                      </a:r>
                    </a:p>
                  </a:txBody>
                  <a:tcPr marL="50800" marR="50800" marT="50800" marB="50800" anchor="ctr" anchorCtr="0" horzOverflow="overflow">
                    <a:lnL w="12700">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10 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10</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r>
              <a:tr h="1049866">
                <a:tc>
                  <a:txBody>
                    <a:bodyPr/>
                    <a:lstStyle/>
                    <a:p>
                      <a:pPr lvl="0">
                        <a:defRPr>
                          <a:solidFill>
                            <a:srgbClr val="000000"/>
                          </a:solidFill>
                        </a:defRPr>
                      </a:pPr>
                      <a:r>
                        <a:rPr sz="3000">
                          <a:solidFill>
                            <a:srgbClr val="FFFFFF"/>
                          </a:solidFill>
                        </a:rPr>
                        <a:t>Rendern</a:t>
                      </a:r>
                    </a:p>
                  </a:txBody>
                  <a:tcPr marL="50800" marR="50800" marT="50800" marB="50800" anchor="ctr" anchorCtr="0" horzOverflow="overflow">
                    <a:lnL w="12700">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30 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65h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r>
              <a:tr h="1049866">
                <a:tc>
                  <a:txBody>
                    <a:bodyPr/>
                    <a:lstStyle/>
                    <a:p>
                      <a:pPr lvl="0">
                        <a:defRPr>
                          <a:solidFill>
                            <a:srgbClr val="000000"/>
                          </a:solidFill>
                        </a:defRPr>
                      </a:pPr>
                      <a:r>
                        <a:rPr sz="3000">
                          <a:solidFill>
                            <a:srgbClr val="FFFFFF"/>
                          </a:solidFill>
                        </a:rPr>
                        <a:t>Film schneiden, vertonen</a:t>
                      </a:r>
                    </a:p>
                  </a:txBody>
                  <a:tcPr marL="50800" marR="50800" marT="50800" marB="50800" anchor="ctr" anchorCtr="0" horzOverflow="overflow">
                    <a:lnL w="12700">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5h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20h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r>
            </a:tbl>
          </a:graphicData>
        </a:graphic>
      </p:graphicFrame>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48" name="car2.png"/>
          <p:cNvPicPr/>
          <p:nvPr/>
        </p:nvPicPr>
        <p:blipFill>
          <a:blip r:embed="rId2">
            <a:extLst/>
          </a:blip>
          <a:srcRect l="0" t="0" r="5854" b="0"/>
          <a:stretch>
            <a:fillRect/>
          </a:stretch>
        </p:blipFill>
        <p:spPr>
          <a:xfrm>
            <a:off x="5473968" y="2226572"/>
            <a:ext cx="7364691" cy="4525756"/>
          </a:xfrm>
          <a:prstGeom prst="rect">
            <a:avLst/>
          </a:prstGeom>
          <a:ln w="12700">
            <a:miter lim="400000"/>
          </a:ln>
        </p:spPr>
      </p:pic>
      <p:sp>
        <p:nvSpPr>
          <p:cNvPr id="149" name="Shape 149"/>
          <p:cNvSpPr/>
          <p:nvPr>
            <p:ph type="title"/>
          </p:nvPr>
        </p:nvSpPr>
        <p:spPr>
          <a:prstGeom prst="rect">
            <a:avLst/>
          </a:prstGeom>
        </p:spPr>
        <p:txBody>
          <a:bodyPr/>
          <a:lstStyle>
            <a:lvl1pPr>
              <a:defRPr sz="6600"/>
            </a:lvl1pPr>
          </a:lstStyle>
          <a:p>
            <a:pPr lvl="0">
              <a:defRPr cap="none" sz="1800">
                <a:solidFill>
                  <a:srgbClr val="000000"/>
                </a:solidFill>
              </a:defRPr>
            </a:pPr>
            <a:r>
              <a:rPr cap="all" sz="6600">
                <a:solidFill>
                  <a:srgbClr val="535353"/>
                </a:solidFill>
              </a:rPr>
              <a:t>Lessons Learned</a:t>
            </a:r>
          </a:p>
        </p:txBody>
      </p:sp>
      <p:sp>
        <p:nvSpPr>
          <p:cNvPr id="150" name="Shape 150"/>
          <p:cNvSpPr/>
          <p:nvPr>
            <p:ph type="body" idx="1"/>
          </p:nvPr>
        </p:nvSpPr>
        <p:spPr>
          <a:prstGeom prst="rect">
            <a:avLst/>
          </a:prstGeom>
        </p:spPr>
        <p:txBody>
          <a:bodyPr/>
          <a:lstStyle/>
          <a:p>
            <a:pPr lvl="0">
              <a:defRPr sz="1800">
                <a:solidFill>
                  <a:srgbClr val="000000"/>
                </a:solidFill>
              </a:defRPr>
            </a:pPr>
            <a:r>
              <a:rPr sz="3800">
                <a:solidFill>
                  <a:srgbClr val="535353"/>
                </a:solidFill>
              </a:rPr>
              <a:t>Was würde ich anders machen?</a:t>
            </a:r>
          </a:p>
        </p:txBody>
      </p:sp>
      <p:sp>
        <p:nvSpPr>
          <p:cNvPr id="151" name="Shape 151"/>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defRPr>
                <a:solidFill>
                  <a:srgbClr val="000000"/>
                </a:solidFill>
              </a:defRPr>
            </a:pPr>
            <a:fld id="{86CB4B4D-7CA3-9044-876B-883B54F8677D}" type="slidenum">
              <a:rPr>
                <a:solidFill>
                  <a:srgbClr val="535353"/>
                </a:solidFill>
              </a:rPr>
            </a:fld>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Lessons Learned</a:t>
            </a:r>
          </a:p>
        </p:txBody>
      </p:sp>
      <p:sp>
        <p:nvSpPr>
          <p:cNvPr id="154" name="Shape 154"/>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55" name="Shape 155"/>
          <p:cNvSpPr/>
          <p:nvPr>
            <p:ph type="body" idx="1"/>
          </p:nvPr>
        </p:nvSpPr>
        <p:spPr>
          <a:prstGeom prst="rect">
            <a:avLst/>
          </a:prstGeom>
        </p:spPr>
        <p:txBody>
          <a:bodyPr anchor="t"/>
          <a:lstStyle/>
          <a:p>
            <a:pPr lvl="0" marL="0" indent="0" algn="ctr" defTabSz="490727">
              <a:spcBef>
                <a:spcPts val="3800"/>
              </a:spcBef>
              <a:buSzTx/>
              <a:buNone/>
              <a:defRPr sz="1800">
                <a:solidFill>
                  <a:srgbClr val="000000"/>
                </a:solidFill>
              </a:defRPr>
            </a:pPr>
            <a:r>
              <a:rPr sz="4619">
                <a:solidFill>
                  <a:srgbClr val="FFFFFF"/>
                </a:solidFill>
              </a:rPr>
              <a:t>bessere Vorbereitung (Auseinandersetzung mit Blender)</a:t>
            </a:r>
            <a:endParaRPr sz="4619">
              <a:solidFill>
                <a:srgbClr val="FFFFFF"/>
              </a:solidFill>
            </a:endParaRPr>
          </a:p>
          <a:p>
            <a:pPr lvl="0" marL="0" indent="0" algn="ctr" defTabSz="490727">
              <a:spcBef>
                <a:spcPts val="3800"/>
              </a:spcBef>
              <a:buSzTx/>
              <a:buNone/>
              <a:defRPr sz="1800">
                <a:solidFill>
                  <a:srgbClr val="000000"/>
                </a:solidFill>
              </a:defRPr>
            </a:pPr>
            <a:r>
              <a:rPr sz="4619">
                <a:solidFill>
                  <a:srgbClr val="FFFFFF"/>
                </a:solidFill>
              </a:rPr>
              <a:t>mehr Zeit in für Rendern &amp; Nachbearbeitung einplanen</a:t>
            </a:r>
            <a:endParaRPr sz="4619">
              <a:solidFill>
                <a:srgbClr val="FFFFFF"/>
              </a:solidFill>
            </a:endParaRPr>
          </a:p>
          <a:p>
            <a:pPr lvl="0" marL="0" indent="0" algn="ctr" defTabSz="490727">
              <a:spcBef>
                <a:spcPts val="3800"/>
              </a:spcBef>
              <a:buSzTx/>
              <a:buNone/>
              <a:defRPr sz="1800">
                <a:solidFill>
                  <a:srgbClr val="000000"/>
                </a:solidFill>
              </a:defRPr>
            </a:pPr>
            <a:endParaRPr sz="4619">
              <a:solidFill>
                <a:srgbClr val="FFFFFF"/>
              </a:solidFill>
            </a:endParaRP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7" name="Shape 157"/>
          <p:cNvSpPr/>
          <p:nvPr/>
        </p:nvSpPr>
        <p:spPr>
          <a:xfrm>
            <a:off x="1270000" y="5689600"/>
            <a:ext cx="10464800" cy="508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800">
                <a:solidFill>
                  <a:srgbClr val="348C00"/>
                </a:solidFill>
              </a:defRPr>
            </a:lvl1pPr>
          </a:lstStyle>
          <a:p>
            <a:pPr lvl="0">
              <a:defRPr sz="1800">
                <a:solidFill>
                  <a:srgbClr val="000000"/>
                </a:solidFill>
              </a:defRPr>
            </a:pPr>
            <a:r>
              <a:rPr sz="2800">
                <a:solidFill>
                  <a:srgbClr val="348C00"/>
                </a:solidFill>
              </a:rPr>
              <a:t>Stefanie Zahn</a:t>
            </a:r>
          </a:p>
        </p:txBody>
      </p:sp>
      <p:sp>
        <p:nvSpPr>
          <p:cNvPr id="158" name="Shape 158"/>
          <p:cNvSpPr/>
          <p:nvPr/>
        </p:nvSpPr>
        <p:spPr>
          <a:xfrm>
            <a:off x="1270000" y="4152900"/>
            <a:ext cx="10464800" cy="647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solidFill>
                  <a:srgbClr val="268702"/>
                </a:solidFill>
              </a:defRPr>
            </a:lvl1pPr>
          </a:lstStyle>
          <a:p>
            <a:pPr lvl="0">
              <a:defRPr sz="1800">
                <a:solidFill>
                  <a:srgbClr val="000000"/>
                </a:solidFill>
              </a:defRPr>
            </a:pPr>
            <a:r>
              <a:rPr sz="3800">
                <a:solidFill>
                  <a:srgbClr val="268702"/>
                </a:solidFill>
              </a:rPr>
              <a:t>„Vielen Dank für Ihre Aufmerksamkeit!“</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60" name="car2.png"/>
          <p:cNvPicPr/>
          <p:nvPr/>
        </p:nvPicPr>
        <p:blipFill>
          <a:blip r:embed="rId2">
            <a:extLst/>
          </a:blip>
          <a:srcRect l="0" t="0" r="5854" b="0"/>
          <a:stretch>
            <a:fillRect/>
          </a:stretch>
        </p:blipFill>
        <p:spPr>
          <a:xfrm>
            <a:off x="5473968" y="2226572"/>
            <a:ext cx="7364691" cy="4525756"/>
          </a:xfrm>
          <a:prstGeom prst="rect">
            <a:avLst/>
          </a:prstGeom>
          <a:ln w="12700">
            <a:miter lim="400000"/>
          </a:ln>
        </p:spPr>
      </p:pic>
      <p:sp>
        <p:nvSpPr>
          <p:cNvPr id="161" name="Shape 161"/>
          <p:cNvSpPr/>
          <p:nvPr>
            <p:ph type="title"/>
          </p:nvPr>
        </p:nvSpPr>
        <p:spPr>
          <a:xfrm>
            <a:off x="-152400" y="1016000"/>
            <a:ext cx="5892800" cy="3886200"/>
          </a:xfrm>
          <a:prstGeom prst="rect">
            <a:avLst/>
          </a:prstGeom>
        </p:spPr>
        <p:txBody>
          <a:bodyPr/>
          <a:lstStyle>
            <a:lvl1pPr>
              <a:defRPr sz="6600"/>
            </a:lvl1pPr>
          </a:lstStyle>
          <a:p>
            <a:pPr lvl="0">
              <a:defRPr cap="none" sz="1800">
                <a:solidFill>
                  <a:srgbClr val="000000"/>
                </a:solidFill>
              </a:defRPr>
            </a:pPr>
            <a:r>
              <a:rPr cap="all" sz="6600">
                <a:solidFill>
                  <a:srgbClr val="535353"/>
                </a:solidFill>
              </a:rPr>
              <a:t>Anhang</a:t>
            </a:r>
          </a:p>
        </p:txBody>
      </p:sp>
      <p:sp>
        <p:nvSpPr>
          <p:cNvPr id="162" name="Shape 162"/>
          <p:cNvSpPr/>
          <p:nvPr>
            <p:ph type="body" idx="1"/>
          </p:nvPr>
        </p:nvSpPr>
        <p:spPr>
          <a:xfrm>
            <a:off x="949960" y="4889500"/>
            <a:ext cx="5892801" cy="3886200"/>
          </a:xfrm>
          <a:prstGeom prst="rect">
            <a:avLst/>
          </a:prstGeom>
        </p:spPr>
        <p:txBody>
          <a:bodyPr/>
          <a:lstStyle/>
          <a:p>
            <a:pPr lvl="0" marL="430143" indent="-430143" algn="l">
              <a:buClr>
                <a:srgbClr val="535353"/>
              </a:buClr>
              <a:buSzPct val="82000"/>
              <a:buChar char="•"/>
              <a:defRPr sz="1800">
                <a:solidFill>
                  <a:srgbClr val="000000"/>
                </a:solidFill>
              </a:defRPr>
            </a:pPr>
            <a:r>
              <a:rPr sz="3800">
                <a:solidFill>
                  <a:srgbClr val="535353"/>
                </a:solidFill>
              </a:rPr>
              <a:t>Referenzen</a:t>
            </a:r>
            <a:endParaRPr sz="3800">
              <a:solidFill>
                <a:srgbClr val="535353"/>
              </a:solidFill>
            </a:endParaRPr>
          </a:p>
          <a:p>
            <a:pPr lvl="0" marL="430143" indent="-430143" algn="l">
              <a:buClr>
                <a:srgbClr val="535353"/>
              </a:buClr>
              <a:buSzPct val="82000"/>
              <a:buChar char="•"/>
              <a:defRPr sz="1800">
                <a:solidFill>
                  <a:srgbClr val="000000"/>
                </a:solidFill>
              </a:defRPr>
            </a:pPr>
            <a:r>
              <a:rPr sz="3800">
                <a:solidFill>
                  <a:srgbClr val="535353"/>
                </a:solidFill>
              </a:rPr>
              <a:t>Planungspräentation</a:t>
            </a:r>
            <a:endParaRPr sz="3800">
              <a:solidFill>
                <a:srgbClr val="535353"/>
              </a:solidFill>
            </a:endParaRPr>
          </a:p>
        </p:txBody>
      </p:sp>
      <p:sp>
        <p:nvSpPr>
          <p:cNvPr id="163" name="Shape 163"/>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defRPr>
                <a:solidFill>
                  <a:srgbClr val="000000"/>
                </a:solidFill>
              </a:defRPr>
            </a:pPr>
            <a:fld id="{86CB4B4D-7CA3-9044-876B-883B54F8677D}" type="slidenum">
              <a:rPr>
                <a:solidFill>
                  <a:srgbClr val="535353"/>
                </a:solidFill>
              </a:rPr>
            </a:fld>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Referenzen - Medien</a:t>
            </a:r>
          </a:p>
        </p:txBody>
      </p:sp>
      <p:sp>
        <p:nvSpPr>
          <p:cNvPr id="166" name="Shape 166"/>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67" name="Shape 167"/>
          <p:cNvSpPr/>
          <p:nvPr>
            <p:ph type="body" idx="1"/>
          </p:nvPr>
        </p:nvSpPr>
        <p:spPr>
          <a:prstGeom prst="rect">
            <a:avLst/>
          </a:prstGeom>
        </p:spPr>
        <p:txBody>
          <a:bodyPr anchor="t"/>
          <a:lstStyle/>
          <a:p>
            <a:pPr lvl="0" marL="0" indent="0" algn="ctr">
              <a:buSzTx/>
              <a:buNone/>
              <a:defRPr sz="1800">
                <a:solidFill>
                  <a:srgbClr val="000000"/>
                </a:solidFill>
              </a:defRPr>
            </a:pPr>
            <a:endParaRPr sz="5500">
              <a:solidFill>
                <a:srgbClr val="FFFFFF"/>
              </a:solidFill>
            </a:endParaRPr>
          </a:p>
          <a:p>
            <a:pPr lvl="0" marL="0" indent="0" algn="ctr">
              <a:buSzTx/>
              <a:buNone/>
              <a:defRPr sz="1800">
                <a:solidFill>
                  <a:srgbClr val="000000"/>
                </a:solidFill>
              </a:defRPr>
            </a:pPr>
            <a:endParaRPr sz="5500">
              <a:solidFill>
                <a:srgbClr val="FFFFFF"/>
              </a:solidFill>
            </a:endParaRPr>
          </a:p>
        </p:txBody>
      </p:sp>
      <p:graphicFrame>
        <p:nvGraphicFramePr>
          <p:cNvPr id="168" name="Table 168"/>
          <p:cNvGraphicFramePr/>
          <p:nvPr/>
        </p:nvGraphicFramePr>
        <p:xfrm>
          <a:off x="1588639" y="2292188"/>
          <a:ext cx="11064928" cy="717582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570708"/>
                <a:gridCol w="7494218"/>
              </a:tblGrid>
              <a:tr h="1320800">
                <a:tc>
                  <a:txBody>
                    <a:bodyPr/>
                    <a:lstStyle/>
                    <a:p>
                      <a:pPr lvl="0">
                        <a:defRPr>
                          <a:solidFill>
                            <a:srgbClr val="000000"/>
                          </a:solidFill>
                        </a:defRPr>
                      </a:pPr>
                      <a:r>
                        <a:rPr sz="4200">
                          <a:solidFill>
                            <a:srgbClr val="FFFFFF"/>
                          </a:solidFill>
                        </a:rPr>
                        <a:t>Theme-Song</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a:solidFill>
                            <a:srgbClr val="FFFFFF"/>
                          </a:solidFill>
                        </a:rPr>
                        <a:t>Porsche 911 Carrera Theme </a:t>
                      </a:r>
                      <a:endParaRPr sz="4200">
                        <a:solidFill>
                          <a:srgbClr val="FFFFFF"/>
                        </a:solidFill>
                      </a:endParaRPr>
                    </a:p>
                    <a:p>
                      <a:pPr lvl="0">
                        <a:defRPr>
                          <a:solidFill>
                            <a:srgbClr val="000000"/>
                          </a:solidFill>
                        </a:defRPr>
                      </a:pPr>
                      <a:r>
                        <a:rPr sz="4200" u="sng">
                          <a:solidFill>
                            <a:srgbClr val="FFFFFF"/>
                          </a:solidFill>
                          <a:hlinkClick r:id="rId3" invalidUrl="" action="" tgtFrame="" tooltip="" history="1" highlightClick="0" endSnd="0"/>
                        </a:rPr>
                        <a:t>porsche-muenchen.de</a:t>
                      </a:r>
                    </a:p>
                  </a:txBody>
                  <a:tcPr marL="50800" marR="50800" marT="50800" marB="50800" anchor="ctr" anchorCtr="0" horzOverflow="overflow">
                    <a:lnL w="12700">
                      <a:miter lim="400000"/>
                    </a:lnL>
                    <a:lnR w="12700">
                      <a:miter lim="400000"/>
                    </a:lnR>
                    <a:lnT w="12700">
                      <a:miter lim="400000"/>
                    </a:lnT>
                    <a:lnB w="12700">
                      <a:miter lim="400000"/>
                    </a:lnB>
                  </a:tcPr>
                </a:tc>
              </a:tr>
              <a:tr h="1049866">
                <a:tc>
                  <a:txBody>
                    <a:bodyPr/>
                    <a:lstStyle/>
                    <a:p>
                      <a:pPr lvl="0">
                        <a:defRPr>
                          <a:solidFill>
                            <a:srgbClr val="000000"/>
                          </a:solidFill>
                        </a:defRPr>
                      </a:pPr>
                      <a:r>
                        <a:rPr sz="4200">
                          <a:solidFill>
                            <a:srgbClr val="FFFFFF"/>
                          </a:solidFill>
                        </a:rPr>
                        <a:t>Abspann-Song</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a:solidFill>
                            <a:srgbClr val="FFFFFF"/>
                          </a:solidFill>
                        </a:rPr>
                        <a:t>Torn Jeans, iMovie</a:t>
                      </a:r>
                    </a:p>
                  </a:txBody>
                  <a:tcPr marL="50800" marR="50800" marT="50800" marB="50800" anchor="ctr" anchorCtr="0" horzOverflow="overflow">
                    <a:lnL w="12700">
                      <a:miter lim="400000"/>
                    </a:lnL>
                    <a:lnR w="12700">
                      <a:miter lim="400000"/>
                    </a:lnR>
                    <a:lnT w="12700">
                      <a:miter lim="400000"/>
                    </a:lnT>
                    <a:lnB w="12700">
                      <a:miter lim="400000"/>
                    </a:lnB>
                  </a:tcPr>
                </a:tc>
              </a:tr>
              <a:tr h="1049866">
                <a:tc>
                  <a:txBody>
                    <a:bodyPr/>
                    <a:lstStyle/>
                    <a:p>
                      <a:pPr lvl="0">
                        <a:defRPr>
                          <a:solidFill>
                            <a:srgbClr val="000000"/>
                          </a:solidFill>
                        </a:defRPr>
                      </a:pPr>
                      <a:r>
                        <a:rPr sz="4200">
                          <a:solidFill>
                            <a:srgbClr val="FFFFFF"/>
                          </a:solidFill>
                        </a:rPr>
                        <a:t>Motorensound</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u="sng">
                          <a:solidFill>
                            <a:srgbClr val="FFFFFF"/>
                          </a:solidFill>
                          <a:hlinkClick r:id="rId4" invalidUrl="" action="" tgtFrame="" tooltip="" history="1" highlightClick="0" endSnd="0"/>
                        </a:rPr>
                        <a:t>porsche-muenchen.de</a:t>
                      </a:r>
                    </a:p>
                  </a:txBody>
                  <a:tcPr marL="50800" marR="50800" marT="50800" marB="50800" anchor="ctr" anchorCtr="0" horzOverflow="overflow">
                    <a:lnL w="12700">
                      <a:miter lim="400000"/>
                    </a:lnL>
                    <a:lnR w="12700">
                      <a:miter lim="400000"/>
                    </a:lnR>
                    <a:lnT w="12700">
                      <a:miter lim="400000"/>
                    </a:lnT>
                    <a:lnB w="12700">
                      <a:miter lim="400000"/>
                    </a:lnB>
                  </a:tcPr>
                </a:tc>
              </a:tr>
              <a:tr h="1204918">
                <a:tc>
                  <a:txBody>
                    <a:bodyPr/>
                    <a:lstStyle/>
                    <a:p>
                      <a:pPr lvl="0">
                        <a:defRPr>
                          <a:solidFill>
                            <a:srgbClr val="000000"/>
                          </a:solidFill>
                        </a:defRPr>
                      </a:pPr>
                      <a:r>
                        <a:rPr sz="4200">
                          <a:solidFill>
                            <a:srgbClr val="FFFFFF"/>
                          </a:solidFill>
                        </a:rPr>
                        <a:t>Transformationssound</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a:solidFill>
                            <a:srgbClr val="FFFFFF"/>
                          </a:solidFill>
                        </a:rPr>
                        <a:t>Toneffekte, iMovie</a:t>
                      </a:r>
                    </a:p>
                  </a:txBody>
                  <a:tcPr marL="50800" marR="50800" marT="50800" marB="50800" anchor="ctr" anchorCtr="0" horzOverflow="overflow">
                    <a:lnL w="12700">
                      <a:miter lim="400000"/>
                    </a:lnL>
                    <a:lnR w="12700">
                      <a:miter lim="400000"/>
                    </a:lnR>
                    <a:lnT w="12700">
                      <a:miter lim="400000"/>
                    </a:lnT>
                    <a:lnB w="12700">
                      <a:miter lim="400000"/>
                    </a:lnB>
                  </a:tcPr>
                </a:tc>
              </a:tr>
              <a:tr h="1211999">
                <a:tc>
                  <a:txBody>
                    <a:bodyPr/>
                    <a:lstStyle/>
                    <a:p>
                      <a:pPr lvl="0">
                        <a:defRPr>
                          <a:solidFill>
                            <a:srgbClr val="000000"/>
                          </a:solidFill>
                        </a:defRPr>
                      </a:pPr>
                      <a:r>
                        <a:rPr sz="4200">
                          <a:solidFill>
                            <a:srgbClr val="FFFFFF"/>
                          </a:solidFill>
                        </a:rPr>
                        <a:t>Jet-Sound</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a:solidFill>
                            <a:srgbClr val="FFFFFF"/>
                          </a:solidFill>
                        </a:rPr>
                        <a:t>Toneffekte, iMovie</a:t>
                      </a:r>
                    </a:p>
                  </a:txBody>
                  <a:tcPr marL="50800" marR="50800" marT="50800" marB="50800" anchor="ctr" anchorCtr="0" horzOverflow="overflow">
                    <a:lnL w="12700">
                      <a:miter lim="400000"/>
                    </a:lnL>
                    <a:lnR w="12700">
                      <a:miter lim="400000"/>
                    </a:lnR>
                    <a:lnT w="12700">
                      <a:miter lim="400000"/>
                    </a:lnT>
                    <a:lnB w="12700">
                      <a:miter lim="400000"/>
                    </a:lnB>
                  </a:tcPr>
                </a:tc>
              </a:tr>
              <a:tr h="1338371">
                <a:tc>
                  <a:txBody>
                    <a:bodyPr/>
                    <a:lstStyle/>
                    <a:p>
                      <a:pPr lvl="0">
                        <a:defRPr>
                          <a:solidFill>
                            <a:srgbClr val="000000"/>
                          </a:solidFill>
                        </a:defRPr>
                      </a:pPr>
                      <a:r>
                        <a:rPr sz="4200">
                          <a:solidFill>
                            <a:srgbClr val="FFFFFF"/>
                          </a:solidFill>
                        </a:rPr>
                        <a:t>Desert Texture</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u="sng">
                          <a:solidFill>
                            <a:srgbClr val="FFFFFF"/>
                          </a:solidFill>
                          <a:hlinkClick r:id="rId5" invalidUrl="" action="" tgtFrame="" tooltip="" history="1" highlightClick="0" endSnd="0"/>
                        </a:rPr>
                        <a:t>cgtextures.com</a:t>
                      </a: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40" name="car2.png"/>
          <p:cNvPicPr/>
          <p:nvPr/>
        </p:nvPicPr>
        <p:blipFill>
          <a:blip r:embed="rId2">
            <a:extLst/>
          </a:blip>
          <a:srcRect l="0" t="0" r="5854" b="0"/>
          <a:stretch>
            <a:fillRect/>
          </a:stretch>
        </p:blipFill>
        <p:spPr>
          <a:xfrm>
            <a:off x="5473968" y="2226572"/>
            <a:ext cx="7364691" cy="4525756"/>
          </a:xfrm>
          <a:prstGeom prst="rect">
            <a:avLst/>
          </a:prstGeom>
          <a:ln w="12700">
            <a:miter lim="400000"/>
          </a:ln>
        </p:spPr>
      </p:pic>
      <p:sp>
        <p:nvSpPr>
          <p:cNvPr id="41" name="Shape 41"/>
          <p:cNvSpPr/>
          <p:nvPr>
            <p:ph type="title"/>
          </p:nvPr>
        </p:nvSpPr>
        <p:spPr>
          <a:prstGeom prst="rect">
            <a:avLst/>
          </a:prstGeom>
        </p:spPr>
        <p:txBody>
          <a:bodyPr/>
          <a:lstStyle>
            <a:lvl1pPr>
              <a:defRPr sz="6600"/>
            </a:lvl1pPr>
          </a:lstStyle>
          <a:p>
            <a:pPr lvl="0">
              <a:defRPr cap="none" sz="1800">
                <a:solidFill>
                  <a:srgbClr val="000000"/>
                </a:solidFill>
              </a:defRPr>
            </a:pPr>
            <a:r>
              <a:rPr cap="all" sz="6600">
                <a:solidFill>
                  <a:srgbClr val="535353"/>
                </a:solidFill>
              </a:rPr>
              <a:t>Animation</a:t>
            </a:r>
          </a:p>
        </p:txBody>
      </p:sp>
      <p:sp>
        <p:nvSpPr>
          <p:cNvPr id="42" name="Shape 42"/>
          <p:cNvSpPr/>
          <p:nvPr>
            <p:ph type="body" idx="1"/>
          </p:nvPr>
        </p:nvSpPr>
        <p:spPr>
          <a:prstGeom prst="rect">
            <a:avLst/>
          </a:prstGeom>
        </p:spPr>
        <p:txBody>
          <a:bodyPr/>
          <a:lstStyle/>
          <a:p>
            <a:pPr lvl="0">
              <a:defRPr sz="1800">
                <a:solidFill>
                  <a:srgbClr val="000000"/>
                </a:solidFill>
              </a:defRPr>
            </a:pPr>
            <a:r>
              <a:rPr sz="3800">
                <a:solidFill>
                  <a:srgbClr val="535353"/>
                </a:solidFill>
              </a:rPr>
              <a:t>Vorführung</a:t>
            </a:r>
          </a:p>
        </p:txBody>
      </p:sp>
      <p:sp>
        <p:nvSpPr>
          <p:cNvPr id="43" name="Shape 43"/>
          <p:cNvSpPr/>
          <p:nvPr>
            <p:ph type="sldNum" sz="quarter" idx="4294967295"/>
          </p:nvPr>
        </p:nvSpPr>
        <p:spPr>
          <a:xfrm>
            <a:off x="6381749" y="9271000"/>
            <a:ext cx="2286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defRPr>
                <a:solidFill>
                  <a:srgbClr val="000000"/>
                </a:solidFill>
              </a:defRPr>
            </a:pPr>
            <a:fld id="{86CB4B4D-7CA3-9044-876B-883B54F8677D}" type="slidenum">
              <a:rPr>
                <a:solidFill>
                  <a:srgbClr val="535353"/>
                </a:solidFill>
              </a:rPr>
            </a:fld>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Referenzen - Tutorials</a:t>
            </a:r>
          </a:p>
        </p:txBody>
      </p:sp>
      <p:sp>
        <p:nvSpPr>
          <p:cNvPr id="171" name="Shape 171"/>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72" name="Shape 172"/>
          <p:cNvSpPr/>
          <p:nvPr>
            <p:ph type="body" idx="1"/>
          </p:nvPr>
        </p:nvSpPr>
        <p:spPr>
          <a:prstGeom prst="rect">
            <a:avLst/>
          </a:prstGeom>
        </p:spPr>
        <p:txBody>
          <a:bodyPr anchor="t"/>
          <a:lstStyle/>
          <a:p>
            <a:pPr lvl="0" marL="0" indent="0" algn="ctr">
              <a:buSzTx/>
              <a:buNone/>
              <a:defRPr sz="1800">
                <a:solidFill>
                  <a:srgbClr val="000000"/>
                </a:solidFill>
              </a:defRPr>
            </a:pPr>
            <a:endParaRPr sz="5500">
              <a:solidFill>
                <a:srgbClr val="FFFFFF"/>
              </a:solidFill>
            </a:endParaRPr>
          </a:p>
          <a:p>
            <a:pPr lvl="0" marL="0" indent="0" algn="ctr">
              <a:buSzTx/>
              <a:buNone/>
              <a:defRPr sz="1800">
                <a:solidFill>
                  <a:srgbClr val="000000"/>
                </a:solidFill>
              </a:defRPr>
            </a:pPr>
            <a:endParaRPr sz="5500">
              <a:solidFill>
                <a:srgbClr val="FFFFFF"/>
              </a:solidFill>
            </a:endParaRPr>
          </a:p>
        </p:txBody>
      </p:sp>
      <p:graphicFrame>
        <p:nvGraphicFramePr>
          <p:cNvPr id="173" name="Table 173"/>
          <p:cNvGraphicFramePr/>
          <p:nvPr/>
        </p:nvGraphicFramePr>
        <p:xfrm>
          <a:off x="1588639" y="2292188"/>
          <a:ext cx="11064928" cy="717582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570708"/>
                <a:gridCol w="7494218"/>
              </a:tblGrid>
              <a:tr h="1320800">
                <a:tc>
                  <a:txBody>
                    <a:bodyPr/>
                    <a:lstStyle/>
                    <a:p>
                      <a:pPr lvl="0">
                        <a:defRPr>
                          <a:solidFill>
                            <a:srgbClr val="000000"/>
                          </a:solidFill>
                        </a:defRPr>
                      </a:pPr>
                      <a:r>
                        <a:rPr sz="4200">
                          <a:solidFill>
                            <a:srgbClr val="FFFFFF"/>
                          </a:solidFill>
                        </a:rPr>
                        <a:t>Erste Schritte</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u="sng">
                          <a:solidFill>
                            <a:srgbClr val="FFFFFF"/>
                          </a:solidFill>
                          <a:hlinkClick r:id="rId3" invalidUrl="" action="" tgtFrame="" tooltip="" history="1" highlightClick="0" endSnd="0"/>
                        </a:rPr>
                        <a:t>http://blenderhilfe.de/</a:t>
                      </a:r>
                    </a:p>
                  </a:txBody>
                  <a:tcPr marL="50800" marR="50800" marT="50800" marB="50800" anchor="ctr" anchorCtr="0" horzOverflow="overflow">
                    <a:lnL w="12700">
                      <a:miter lim="400000"/>
                    </a:lnL>
                    <a:lnR w="12700">
                      <a:miter lim="400000"/>
                    </a:lnR>
                    <a:lnT w="12700">
                      <a:miter lim="400000"/>
                    </a:lnT>
                    <a:lnB w="12700">
                      <a:miter lim="400000"/>
                    </a:lnB>
                  </a:tcPr>
                </a:tc>
              </a:tr>
              <a:tr h="1049866">
                <a:tc>
                  <a:txBody>
                    <a:bodyPr/>
                    <a:lstStyle/>
                    <a:p>
                      <a:pPr lvl="0">
                        <a:defRPr>
                          <a:solidFill>
                            <a:srgbClr val="000000"/>
                          </a:solidFill>
                        </a:defRPr>
                      </a:pPr>
                      <a:r>
                        <a:rPr sz="4200">
                          <a:solidFill>
                            <a:srgbClr val="FFFFFF"/>
                          </a:solidFill>
                        </a:rPr>
                        <a:t>Erste Schritte</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u="sng">
                          <a:solidFill>
                            <a:srgbClr val="FFFFFF"/>
                          </a:solidFill>
                          <a:hlinkClick r:id="rId4" invalidUrl="" action="" tgtFrame="" tooltip="" history="1" highlightClick="0" endSnd="0"/>
                        </a:rPr>
                        <a:t>http://blender-tutorial.de/</a:t>
                      </a:r>
                    </a:p>
                  </a:txBody>
                  <a:tcPr marL="50800" marR="50800" marT="50800" marB="50800" anchor="ctr" anchorCtr="0" horzOverflow="overflow">
                    <a:lnL w="12700">
                      <a:miter lim="400000"/>
                    </a:lnL>
                    <a:lnR w="12700">
                      <a:miter lim="400000"/>
                    </a:lnR>
                    <a:lnT w="12700">
                      <a:miter lim="400000"/>
                    </a:lnT>
                    <a:lnB w="12700">
                      <a:miter lim="400000"/>
                    </a:lnB>
                  </a:tcPr>
                </a:tc>
              </a:tr>
              <a:tr h="1049866">
                <a:tc>
                  <a:txBody>
                    <a:bodyPr/>
                    <a:lstStyle/>
                    <a:p>
                      <a:pPr lvl="0">
                        <a:defRPr>
                          <a:solidFill>
                            <a:srgbClr val="000000"/>
                          </a:solidFill>
                        </a:defRPr>
                      </a:pPr>
                      <a:r>
                        <a:rPr sz="4200">
                          <a:solidFill>
                            <a:srgbClr val="FFFFFF"/>
                          </a:solidFill>
                        </a:rPr>
                        <a:t>Quick Explosion</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u="sng">
                          <a:solidFill>
                            <a:srgbClr val="FFFFFF"/>
                          </a:solidFill>
                          <a:hlinkClick r:id="rId5" invalidUrl="" action="" tgtFrame="" tooltip="" history="1" highlightClick="0" endSnd="0"/>
                        </a:rPr>
                        <a:t>http://vimeo.com/33027631</a:t>
                      </a:r>
                    </a:p>
                  </a:txBody>
                  <a:tcPr marL="50800" marR="50800" marT="50800" marB="50800" anchor="ctr" anchorCtr="0" horzOverflow="overflow">
                    <a:lnL w="12700">
                      <a:miter lim="400000"/>
                    </a:lnL>
                    <a:lnR w="12700">
                      <a:miter lim="400000"/>
                    </a:lnR>
                    <a:lnT w="12700">
                      <a:miter lim="400000"/>
                    </a:lnT>
                    <a:lnB w="12700">
                      <a:miter lim="400000"/>
                    </a:lnB>
                  </a:tcPr>
                </a:tc>
              </a:tr>
              <a:tr h="1204918">
                <a:tc>
                  <a:txBody>
                    <a:bodyPr/>
                    <a:lstStyle/>
                    <a:p>
                      <a:pPr lvl="0">
                        <a:defRPr>
                          <a:solidFill>
                            <a:srgbClr val="000000"/>
                          </a:solidFill>
                        </a:defRPr>
                      </a:pPr>
                      <a:r>
                        <a:rPr sz="4200">
                          <a:solidFill>
                            <a:srgbClr val="FFFFFF"/>
                          </a:solidFill>
                        </a:rPr>
                        <a:t>Auto modellieren</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a:solidFill>
                            <a:srgbClr val="000000"/>
                          </a:solidFill>
                        </a:defRPr>
                      </a:pPr>
                      <a:r>
                        <a:rPr sz="4200" u="sng">
                          <a:solidFill>
                            <a:srgbClr val="FFFFFF"/>
                          </a:solidFill>
                          <a:hlinkClick r:id="rId6" invalidUrl="" action="" tgtFrame="" tooltip="" history="1" highlightClick="0" endSnd="0"/>
                        </a:rPr>
                        <a:t>https://www.youtube.com/watch?v=Y2O25T2fA4A</a:t>
                      </a:r>
                    </a:p>
                  </a:txBody>
                  <a:tcPr marL="50800" marR="50800" marT="50800" marB="50800" anchor="ctr" anchorCtr="0" horzOverflow="overflow">
                    <a:lnL w="12700">
                      <a:miter lim="400000"/>
                    </a:lnL>
                    <a:lnR w="12700">
                      <a:miter lim="400000"/>
                    </a:lnR>
                    <a:lnT w="12700">
                      <a:miter lim="400000"/>
                    </a:lnT>
                    <a:lnB w="12700">
                      <a:miter lim="400000"/>
                    </a:lnB>
                  </a:tcPr>
                </a:tc>
              </a:tr>
              <a:tr h="1211999">
                <a:tc>
                  <a:txBody>
                    <a:bodyPr/>
                    <a:lstStyle/>
                    <a:p>
                      <a:pPr lvl="0">
                        <a:defRPr sz="4200">
                          <a:solidFill>
                            <a:srgbClr val="FFFFFF"/>
                          </a:solidFill>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sz="4200">
                          <a:solidFill>
                            <a:srgbClr val="FFFFFF"/>
                          </a:solidFill>
                        </a:defRPr>
                      </a:pPr>
                    </a:p>
                  </a:txBody>
                  <a:tcPr marL="50800" marR="50800" marT="50800" marB="50800" anchor="ctr" anchorCtr="0" horzOverflow="overflow">
                    <a:lnL w="12700">
                      <a:miter lim="400000"/>
                    </a:lnL>
                    <a:lnR w="12700">
                      <a:miter lim="400000"/>
                    </a:lnR>
                    <a:lnT w="12700">
                      <a:miter lim="400000"/>
                    </a:lnT>
                    <a:lnB w="12700">
                      <a:miter lim="400000"/>
                    </a:lnB>
                  </a:tcPr>
                </a:tc>
              </a:tr>
              <a:tr h="1338371">
                <a:tc>
                  <a:txBody>
                    <a:bodyPr/>
                    <a:lstStyle/>
                    <a:p>
                      <a:pPr lvl="0">
                        <a:defRPr sz="4200">
                          <a:solidFill>
                            <a:srgbClr val="FFFFFF"/>
                          </a:solidFill>
                        </a:defRPr>
                      </a:pP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lvl="0">
                        <a:defRPr sz="4200">
                          <a:solidFill>
                            <a:srgbClr val="FFFFFF"/>
                          </a:solidFill>
                        </a:defRPr>
                      </a:pP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75" name="car.png"/>
          <p:cNvPicPr/>
          <p:nvPr/>
        </p:nvPicPr>
        <p:blipFill>
          <a:blip r:embed="rId2">
            <a:extLst/>
          </a:blip>
          <a:srcRect l="781" t="0" r="8130" b="0"/>
          <a:stretch>
            <a:fillRect/>
          </a:stretch>
        </p:blipFill>
        <p:spPr>
          <a:xfrm>
            <a:off x="1346200" y="854322"/>
            <a:ext cx="10388601" cy="5192992"/>
          </a:xfrm>
          <a:prstGeom prst="rect">
            <a:avLst/>
          </a:prstGeom>
          <a:ln w="25400">
            <a:miter lim="400000"/>
          </a:ln>
          <a:effectLst>
            <a:reflection blurRad="0" stA="50000" stPos="0" endA="0" endPos="40000" dist="0" dir="5400000" fadeDir="5400000" sx="100000" sy="-100000" kx="0" ky="0" algn="bl" rotWithShape="0"/>
          </a:effectLst>
        </p:spPr>
      </p:pic>
      <p:sp>
        <p:nvSpPr>
          <p:cNvPr id="176" name="Shape 176"/>
          <p:cNvSpPr/>
          <p:nvPr>
            <p:ph type="title"/>
          </p:nvPr>
        </p:nvSpPr>
        <p:spPr>
          <a:prstGeom prst="rect">
            <a:avLst/>
          </a:prstGeom>
        </p:spPr>
        <p:txBody>
          <a:bodyPr/>
          <a:lstStyle/>
          <a:p>
            <a:pPr lvl="0" defTabSz="327152">
              <a:defRPr cap="none" sz="1800">
                <a:solidFill>
                  <a:srgbClr val="000000"/>
                </a:solidFill>
              </a:defRPr>
            </a:pPr>
            <a:r>
              <a:rPr cap="all" sz="4032">
                <a:solidFill>
                  <a:srgbClr val="535353"/>
                </a:solidFill>
              </a:rPr>
              <a:t>- Planungspräsentation-</a:t>
            </a:r>
            <a:endParaRPr cap="all" sz="4032">
              <a:solidFill>
                <a:srgbClr val="535353"/>
              </a:solidFill>
            </a:endParaRPr>
          </a:p>
          <a:p>
            <a:pPr lvl="0" defTabSz="327152">
              <a:defRPr cap="none" sz="1800">
                <a:solidFill>
                  <a:srgbClr val="000000"/>
                </a:solidFill>
              </a:defRPr>
            </a:pPr>
            <a:r>
              <a:rPr cap="all" sz="4032">
                <a:solidFill>
                  <a:srgbClr val="535353"/>
                </a:solidFill>
              </a:rPr>
              <a:t>Projekt  Transformers</a:t>
            </a:r>
          </a:p>
        </p:txBody>
      </p:sp>
      <p:sp>
        <p:nvSpPr>
          <p:cNvPr id="177" name="Shape 177"/>
          <p:cNvSpPr/>
          <p:nvPr>
            <p:ph type="body" idx="1"/>
          </p:nvPr>
        </p:nvSpPr>
        <p:spPr>
          <a:prstGeom prst="rect">
            <a:avLst/>
          </a:prstGeom>
        </p:spPr>
        <p:txBody>
          <a:bodyPr/>
          <a:lstStyle/>
          <a:p>
            <a:pPr lvl="0">
              <a:defRPr sz="1800">
                <a:solidFill>
                  <a:srgbClr val="000000"/>
                </a:solidFill>
              </a:defRPr>
            </a:pPr>
            <a:r>
              <a:rPr sz="3800">
                <a:solidFill>
                  <a:srgbClr val="535353"/>
                </a:solidFill>
              </a:rPr>
              <a:t>Stefanie Zahn, 3DMA WS2014/15</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79" name="Shape 179"/>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Gliederung</a:t>
            </a:r>
          </a:p>
        </p:txBody>
      </p:sp>
      <p:sp>
        <p:nvSpPr>
          <p:cNvPr id="180" name="Shape 180"/>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81" name="Shape 181"/>
          <p:cNvSpPr/>
          <p:nvPr>
            <p:ph type="body" idx="1"/>
          </p:nvPr>
        </p:nvSpPr>
        <p:spPr>
          <a:prstGeom prst="rect">
            <a:avLst/>
          </a:prstGeom>
        </p:spPr>
        <p:txBody>
          <a:bodyPr/>
          <a:lstStyle/>
          <a:p>
            <a:pPr lvl="0" marL="812800" indent="-812800">
              <a:buSzPct val="100000"/>
              <a:buAutoNum type="arabicPeriod" startAt="1"/>
              <a:defRPr sz="1800">
                <a:solidFill>
                  <a:srgbClr val="000000"/>
                </a:solidFill>
              </a:defRPr>
            </a:pPr>
            <a:r>
              <a:rPr sz="4600">
                <a:solidFill>
                  <a:srgbClr val="FFFFFF"/>
                </a:solidFill>
              </a:rPr>
              <a:t>Projektbeschreibung</a:t>
            </a:r>
            <a:endParaRPr sz="4600">
              <a:solidFill>
                <a:srgbClr val="FFFFFF"/>
              </a:solidFill>
            </a:endParaRPr>
          </a:p>
          <a:p>
            <a:pPr lvl="0" marL="812800" indent="-812800">
              <a:buSzPct val="100000"/>
              <a:buAutoNum type="arabicPeriod" startAt="1"/>
              <a:defRPr sz="1800">
                <a:solidFill>
                  <a:srgbClr val="000000"/>
                </a:solidFill>
              </a:defRPr>
            </a:pPr>
            <a:r>
              <a:rPr sz="4600">
                <a:solidFill>
                  <a:srgbClr val="FFFFFF"/>
                </a:solidFill>
              </a:rPr>
              <a:t>Storyboard</a:t>
            </a:r>
            <a:endParaRPr sz="4600">
              <a:solidFill>
                <a:srgbClr val="FFFFFF"/>
              </a:solidFill>
            </a:endParaRPr>
          </a:p>
          <a:p>
            <a:pPr lvl="0" marL="812800" indent="-812800">
              <a:buSzPct val="100000"/>
              <a:buAutoNum type="arabicPeriod" startAt="1"/>
              <a:defRPr sz="1800">
                <a:solidFill>
                  <a:srgbClr val="000000"/>
                </a:solidFill>
              </a:defRPr>
            </a:pPr>
            <a:r>
              <a:rPr sz="4600">
                <a:solidFill>
                  <a:srgbClr val="FFFFFF"/>
                </a:solidFill>
              </a:rPr>
              <a:t>Zeitplanung</a:t>
            </a:r>
            <a:endParaRPr sz="4600">
              <a:solidFill>
                <a:srgbClr val="FFFFFF"/>
              </a:solidFill>
            </a:endParaRPr>
          </a:p>
          <a:p>
            <a:pPr lvl="0" marL="812800" indent="-812800">
              <a:buSzPct val="100000"/>
              <a:buAutoNum type="arabicPeriod" startAt="1"/>
              <a:defRPr sz="1800">
                <a:solidFill>
                  <a:srgbClr val="000000"/>
                </a:solidFill>
              </a:defRPr>
            </a:pPr>
            <a:r>
              <a:rPr sz="4600">
                <a:solidFill>
                  <a:srgbClr val="FFFFFF"/>
                </a:solidFill>
              </a:rPr>
              <a:t>Risiken &amp; Lösungen</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83" name="car2.png"/>
          <p:cNvPicPr/>
          <p:nvPr/>
        </p:nvPicPr>
        <p:blipFill>
          <a:blip r:embed="rId2">
            <a:extLst/>
          </a:blip>
          <a:srcRect l="0" t="0" r="5854" b="0"/>
          <a:stretch>
            <a:fillRect/>
          </a:stretch>
        </p:blipFill>
        <p:spPr>
          <a:xfrm>
            <a:off x="5473968" y="2226572"/>
            <a:ext cx="7364691" cy="4525756"/>
          </a:xfrm>
          <a:prstGeom prst="rect">
            <a:avLst/>
          </a:prstGeom>
          <a:ln w="12700">
            <a:miter lim="400000"/>
          </a:ln>
        </p:spPr>
      </p:pic>
      <p:sp>
        <p:nvSpPr>
          <p:cNvPr id="184" name="Shape 184"/>
          <p:cNvSpPr/>
          <p:nvPr>
            <p:ph type="title"/>
          </p:nvPr>
        </p:nvSpPr>
        <p:spPr>
          <a:prstGeom prst="rect">
            <a:avLst/>
          </a:prstGeom>
        </p:spPr>
        <p:txBody>
          <a:bodyPr/>
          <a:lstStyle>
            <a:lvl1pPr>
              <a:defRPr sz="6600"/>
            </a:lvl1pPr>
          </a:lstStyle>
          <a:p>
            <a:pPr lvl="0">
              <a:defRPr cap="none" sz="1800">
                <a:solidFill>
                  <a:srgbClr val="000000"/>
                </a:solidFill>
              </a:defRPr>
            </a:pPr>
            <a:r>
              <a:rPr cap="all" sz="6600">
                <a:solidFill>
                  <a:srgbClr val="535353"/>
                </a:solidFill>
              </a:rPr>
              <a:t>Projekt-beschreibung</a:t>
            </a:r>
          </a:p>
        </p:txBody>
      </p:sp>
      <p:sp>
        <p:nvSpPr>
          <p:cNvPr id="185" name="Shape 185"/>
          <p:cNvSpPr/>
          <p:nvPr>
            <p:ph type="body" idx="1"/>
          </p:nvPr>
        </p:nvSpPr>
        <p:spPr>
          <a:prstGeom prst="rect">
            <a:avLst/>
          </a:prstGeom>
        </p:spPr>
        <p:txBody>
          <a:bodyPr/>
          <a:lstStyle/>
          <a:p>
            <a:pPr lvl="0">
              <a:defRPr sz="1800">
                <a:solidFill>
                  <a:srgbClr val="000000"/>
                </a:solidFill>
              </a:defRPr>
            </a:pPr>
            <a:r>
              <a:rPr sz="3800">
                <a:solidFill>
                  <a:srgbClr val="535353"/>
                </a:solidFill>
              </a:rPr>
              <a:t>Um was geht es in </a:t>
            </a:r>
            <a:endParaRPr sz="3800">
              <a:solidFill>
                <a:srgbClr val="535353"/>
              </a:solidFill>
            </a:endParaRPr>
          </a:p>
          <a:p>
            <a:pPr lvl="0">
              <a:defRPr sz="1800">
                <a:solidFill>
                  <a:srgbClr val="000000"/>
                </a:solidFill>
              </a:defRPr>
            </a:pPr>
            <a:r>
              <a:rPr sz="3800">
                <a:solidFill>
                  <a:srgbClr val="535353"/>
                </a:solidFill>
              </a:rPr>
              <a:t>diesem Projekt?</a:t>
            </a:r>
          </a:p>
        </p:txBody>
      </p:sp>
      <p:sp>
        <p:nvSpPr>
          <p:cNvPr id="186" name="Shape 186"/>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defRPr>
                <a:solidFill>
                  <a:srgbClr val="000000"/>
                </a:solidFill>
              </a:defRPr>
            </a:pPr>
            <a:fld id="{86CB4B4D-7CA3-9044-876B-883B54F8677D}" type="slidenum">
              <a:rPr>
                <a:solidFill>
                  <a:srgbClr val="535353"/>
                </a:solidFill>
              </a:rPr>
            </a:fld>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88" name="Shape 188"/>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Projektbeschreibung</a:t>
            </a:r>
          </a:p>
        </p:txBody>
      </p:sp>
      <p:sp>
        <p:nvSpPr>
          <p:cNvPr id="189" name="Shape 189"/>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90" name="Shape 190"/>
          <p:cNvSpPr/>
          <p:nvPr>
            <p:ph type="body" idx="1"/>
          </p:nvPr>
        </p:nvSpPr>
        <p:spPr>
          <a:prstGeom prst="rect">
            <a:avLst/>
          </a:prstGeom>
        </p:spPr>
        <p:txBody>
          <a:bodyPr/>
          <a:lstStyle>
            <a:lvl1pPr marL="0" indent="0" algn="ctr" defTabSz="572516">
              <a:spcBef>
                <a:spcPts val="4500"/>
              </a:spcBef>
              <a:buSzTx/>
              <a:buNone/>
              <a:defRPr sz="4508">
                <a:solidFill>
                  <a:srgbClr val="FFFFFF"/>
                </a:solidFill>
              </a:defRPr>
            </a:lvl1pPr>
          </a:lstStyle>
          <a:p>
            <a:pPr lvl="0">
              <a:defRPr sz="1800">
                <a:solidFill>
                  <a:srgbClr val="000000"/>
                </a:solidFill>
              </a:defRPr>
            </a:pPr>
            <a:r>
              <a:rPr sz="4508">
                <a:solidFill>
                  <a:srgbClr val="FFFFFF"/>
                </a:solidFill>
              </a:rPr>
              <a:t>Schnell und laut fährt ein Auto durch eine verlassene Wüstenlandschaft. Es scheint als würde es verfolgt werden oder etwas jagen. Schnell verschwindet es hinter einem der zahlreichen Berge, Rauch steigt auf und es sind tausende Autoteile zu sehen, die scheinbar kontrolliert in der Luft herumwirbeln. Plötzlich steigt aus der Rauchwolke ein neues, aus dem Auto transformiertes, Objekt auf…</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92" name="car2.png"/>
          <p:cNvPicPr/>
          <p:nvPr/>
        </p:nvPicPr>
        <p:blipFill>
          <a:blip r:embed="rId2">
            <a:extLst/>
          </a:blip>
          <a:srcRect l="0" t="0" r="5854" b="0"/>
          <a:stretch>
            <a:fillRect/>
          </a:stretch>
        </p:blipFill>
        <p:spPr>
          <a:xfrm>
            <a:off x="5473968" y="2226572"/>
            <a:ext cx="7364691" cy="4525756"/>
          </a:xfrm>
          <a:prstGeom prst="rect">
            <a:avLst/>
          </a:prstGeom>
          <a:ln w="12700">
            <a:miter lim="400000"/>
          </a:ln>
        </p:spPr>
      </p:pic>
      <p:sp>
        <p:nvSpPr>
          <p:cNvPr id="193" name="Shape 193"/>
          <p:cNvSpPr/>
          <p:nvPr>
            <p:ph type="title"/>
          </p:nvPr>
        </p:nvSpPr>
        <p:spPr>
          <a:prstGeom prst="rect">
            <a:avLst/>
          </a:prstGeom>
        </p:spPr>
        <p:txBody>
          <a:bodyPr/>
          <a:lstStyle>
            <a:lvl1pPr>
              <a:defRPr sz="6600"/>
            </a:lvl1pPr>
          </a:lstStyle>
          <a:p>
            <a:pPr lvl="0">
              <a:defRPr cap="none" sz="1800">
                <a:solidFill>
                  <a:srgbClr val="000000"/>
                </a:solidFill>
              </a:defRPr>
            </a:pPr>
            <a:r>
              <a:rPr cap="all" sz="6600">
                <a:solidFill>
                  <a:srgbClr val="535353"/>
                </a:solidFill>
              </a:rPr>
              <a:t>StoryBoard</a:t>
            </a:r>
          </a:p>
        </p:txBody>
      </p:sp>
      <p:sp>
        <p:nvSpPr>
          <p:cNvPr id="194" name="Shape 194"/>
          <p:cNvSpPr/>
          <p:nvPr>
            <p:ph type="body" idx="1"/>
          </p:nvPr>
        </p:nvSpPr>
        <p:spPr>
          <a:prstGeom prst="rect">
            <a:avLst/>
          </a:prstGeom>
        </p:spPr>
        <p:txBody>
          <a:bodyPr/>
          <a:lstStyle/>
          <a:p>
            <a:pPr lvl="0">
              <a:defRPr sz="1800">
                <a:solidFill>
                  <a:srgbClr val="000000"/>
                </a:solidFill>
              </a:defRPr>
            </a:pPr>
            <a:r>
              <a:rPr sz="3800">
                <a:solidFill>
                  <a:srgbClr val="535353"/>
                </a:solidFill>
              </a:rPr>
              <a:t>Einzelszenen und deren erforderlichen Objekte &amp; Animationen</a:t>
            </a:r>
          </a:p>
        </p:txBody>
      </p:sp>
      <p:sp>
        <p:nvSpPr>
          <p:cNvPr id="195" name="Shape 195"/>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defRPr>
                <a:solidFill>
                  <a:srgbClr val="000000"/>
                </a:solidFill>
              </a:defRPr>
            </a:pPr>
            <a:fld id="{86CB4B4D-7CA3-9044-876B-883B54F8677D}" type="slidenum">
              <a:rPr>
                <a:solidFill>
                  <a:srgbClr val="535353"/>
                </a:solidFill>
              </a:rPr>
            </a:fld>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Szene 1</a:t>
            </a:r>
          </a:p>
        </p:txBody>
      </p:sp>
      <p:sp>
        <p:nvSpPr>
          <p:cNvPr id="198" name="Shape 198"/>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199" name="Shape 199"/>
          <p:cNvSpPr/>
          <p:nvPr>
            <p:ph type="body" idx="1"/>
          </p:nvPr>
        </p:nvSpPr>
        <p:spPr>
          <a:xfrm>
            <a:off x="355600" y="6756400"/>
            <a:ext cx="12293600" cy="2438400"/>
          </a:xfrm>
          <a:prstGeom prst="rect">
            <a:avLst/>
          </a:prstGeom>
        </p:spPr>
        <p:txBody>
          <a:bodyPr anchor="t"/>
          <a:lstStyle/>
          <a:p>
            <a:pPr lvl="0" marL="0" indent="0" defTabSz="496570">
              <a:spcBef>
                <a:spcPts val="3900"/>
              </a:spcBef>
              <a:buSzTx/>
              <a:buNone/>
              <a:defRPr sz="1800">
                <a:solidFill>
                  <a:srgbClr val="000000"/>
                </a:solidFill>
              </a:defRPr>
            </a:pPr>
            <a:r>
              <a:rPr sz="3910" u="sng">
                <a:solidFill>
                  <a:srgbClr val="FFFFFF"/>
                </a:solidFill>
              </a:rPr>
              <a:t>Objekte: </a:t>
            </a:r>
            <a:r>
              <a:rPr sz="3910">
                <a:solidFill>
                  <a:srgbClr val="FFFFFF"/>
                </a:solidFill>
              </a:rPr>
              <a:t>Wüsten/Berglandschaft, Auto (Ü-Ei Figur)</a:t>
            </a:r>
            <a:endParaRPr sz="3910">
              <a:solidFill>
                <a:srgbClr val="FFFFFF"/>
              </a:solidFill>
            </a:endParaRPr>
          </a:p>
          <a:p>
            <a:pPr lvl="0" marL="0" indent="0" defTabSz="496570">
              <a:spcBef>
                <a:spcPts val="3900"/>
              </a:spcBef>
              <a:buSzTx/>
              <a:buNone/>
              <a:defRPr sz="1800">
                <a:solidFill>
                  <a:srgbClr val="000000"/>
                </a:solidFill>
              </a:defRPr>
            </a:pPr>
            <a:r>
              <a:rPr sz="3910" u="sng">
                <a:solidFill>
                  <a:srgbClr val="FFFFFF"/>
                </a:solidFill>
              </a:rPr>
              <a:t>Animationen: </a:t>
            </a:r>
            <a:r>
              <a:rPr sz="3910">
                <a:solidFill>
                  <a:srgbClr val="FFFFFF"/>
                </a:solidFill>
              </a:rPr>
              <a:t>Auto fährt in Richtung Kamera, Staub wirbelt auf</a:t>
            </a:r>
          </a:p>
        </p:txBody>
      </p:sp>
      <p:pic>
        <p:nvPicPr>
          <p:cNvPr id="200" name="storyboard_1.jpg"/>
          <p:cNvPicPr/>
          <p:nvPr/>
        </p:nvPicPr>
        <p:blipFill>
          <a:blip r:embed="rId3">
            <a:extLst/>
          </a:blip>
          <a:srcRect l="0" t="0" r="49656" b="53633"/>
          <a:stretch>
            <a:fillRect/>
          </a:stretch>
        </p:blipFill>
        <p:spPr>
          <a:xfrm>
            <a:off x="408863" y="2085704"/>
            <a:ext cx="6547039" cy="4262837"/>
          </a:xfrm>
          <a:prstGeom prst="rect">
            <a:avLst/>
          </a:prstGeom>
          <a:ln w="12700">
            <a:miter lim="400000"/>
          </a:ln>
        </p:spPr>
      </p:pic>
      <p:sp>
        <p:nvSpPr>
          <p:cNvPr id="201" name="Shape 201"/>
          <p:cNvSpPr/>
          <p:nvPr/>
        </p:nvSpPr>
        <p:spPr>
          <a:xfrm>
            <a:off x="7194769" y="2067481"/>
            <a:ext cx="5398361" cy="4262836"/>
          </a:xfrm>
          <a:prstGeom prst="rect">
            <a:avLst/>
          </a:prstGeom>
          <a:solidFill>
            <a:srgbClr val="FFFFFF"/>
          </a:solidFill>
          <a:ln w="25400">
            <a:solidFill>
              <a:srgbClr val="808785"/>
            </a:solidFill>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600">
                <a:solidFill>
                  <a:srgbClr val="535353"/>
                </a:solidFill>
              </a:rPr>
              <a:t>Szene spielt in einer Berg/Wüstenlandschaft, ein einsames Auto fährt schnell die schmutzige und staubige Straße entlang.</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Szene 2</a:t>
            </a:r>
          </a:p>
        </p:txBody>
      </p:sp>
      <p:sp>
        <p:nvSpPr>
          <p:cNvPr id="204" name="Shape 204"/>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205" name="Shape 205"/>
          <p:cNvSpPr/>
          <p:nvPr>
            <p:ph type="body" idx="1"/>
          </p:nvPr>
        </p:nvSpPr>
        <p:spPr>
          <a:xfrm>
            <a:off x="355600" y="6756400"/>
            <a:ext cx="12293600" cy="2438400"/>
          </a:xfrm>
          <a:prstGeom prst="rect">
            <a:avLst/>
          </a:prstGeom>
        </p:spPr>
        <p:txBody>
          <a:bodyPr anchor="t"/>
          <a:lstStyle/>
          <a:p>
            <a:pPr lvl="0" marL="0" indent="0" defTabSz="479044">
              <a:spcBef>
                <a:spcPts val="3700"/>
              </a:spcBef>
              <a:buSzTx/>
              <a:buNone/>
              <a:defRPr sz="1800">
                <a:solidFill>
                  <a:srgbClr val="000000"/>
                </a:solidFill>
              </a:defRPr>
            </a:pPr>
            <a:r>
              <a:rPr sz="3772" u="sng">
                <a:solidFill>
                  <a:srgbClr val="FFFFFF"/>
                </a:solidFill>
              </a:rPr>
              <a:t>Objekte: </a:t>
            </a:r>
            <a:r>
              <a:rPr sz="3772">
                <a:solidFill>
                  <a:srgbClr val="FFFFFF"/>
                </a:solidFill>
              </a:rPr>
              <a:t>Wüsten/Berglandschaft, Auto (Ü-Ei Figur)</a:t>
            </a:r>
            <a:endParaRPr sz="3772">
              <a:solidFill>
                <a:srgbClr val="FFFFFF"/>
              </a:solidFill>
            </a:endParaRPr>
          </a:p>
          <a:p>
            <a:pPr lvl="0" marL="0" indent="0" defTabSz="479044">
              <a:spcBef>
                <a:spcPts val="3700"/>
              </a:spcBef>
              <a:buSzTx/>
              <a:buNone/>
              <a:defRPr sz="1800">
                <a:solidFill>
                  <a:srgbClr val="000000"/>
                </a:solidFill>
              </a:defRPr>
            </a:pPr>
            <a:r>
              <a:rPr sz="3772" u="sng">
                <a:solidFill>
                  <a:srgbClr val="FFFFFF"/>
                </a:solidFill>
              </a:rPr>
              <a:t>Animationen: </a:t>
            </a:r>
            <a:r>
              <a:rPr sz="3772">
                <a:solidFill>
                  <a:srgbClr val="FFFFFF"/>
                </a:solidFill>
              </a:rPr>
              <a:t>Vorbeiziehende Landschaft im Hintergrund, Kamera folgt Auto</a:t>
            </a:r>
          </a:p>
        </p:txBody>
      </p:sp>
      <p:pic>
        <p:nvPicPr>
          <p:cNvPr id="206" name="storyboard_1.jpg"/>
          <p:cNvPicPr/>
          <p:nvPr/>
        </p:nvPicPr>
        <p:blipFill>
          <a:blip r:embed="rId3">
            <a:extLst/>
          </a:blip>
          <a:srcRect l="1178" t="46324" r="48477" b="7309"/>
          <a:stretch>
            <a:fillRect/>
          </a:stretch>
        </p:blipFill>
        <p:spPr>
          <a:xfrm>
            <a:off x="408863" y="2085704"/>
            <a:ext cx="6547039" cy="4262836"/>
          </a:xfrm>
          <a:prstGeom prst="rect">
            <a:avLst/>
          </a:prstGeom>
          <a:ln w="12700">
            <a:miter lim="400000"/>
          </a:ln>
        </p:spPr>
      </p:pic>
      <p:sp>
        <p:nvSpPr>
          <p:cNvPr id="207" name="Shape 207"/>
          <p:cNvSpPr/>
          <p:nvPr/>
        </p:nvSpPr>
        <p:spPr>
          <a:xfrm>
            <a:off x="7194769" y="2067481"/>
            <a:ext cx="5398361" cy="4262836"/>
          </a:xfrm>
          <a:prstGeom prst="rect">
            <a:avLst/>
          </a:prstGeom>
          <a:solidFill>
            <a:srgbClr val="FFFFFF"/>
          </a:solidFill>
          <a:ln w="25400">
            <a:solidFill>
              <a:srgbClr val="808785"/>
            </a:solidFill>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600">
                <a:solidFill>
                  <a:srgbClr val="535353"/>
                </a:solidFill>
              </a:rPr>
              <a:t>Nahaufnahme von dem fahrenden Auto, im Hintergrund die vorbeiziehende Landschaft, laute Motorengeräusche sind zu hören</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Szene 3</a:t>
            </a:r>
          </a:p>
        </p:txBody>
      </p:sp>
      <p:sp>
        <p:nvSpPr>
          <p:cNvPr id="210" name="Shape 210"/>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211" name="Shape 211"/>
          <p:cNvSpPr/>
          <p:nvPr>
            <p:ph type="body" idx="1"/>
          </p:nvPr>
        </p:nvSpPr>
        <p:spPr>
          <a:xfrm>
            <a:off x="355600" y="6756400"/>
            <a:ext cx="12293600" cy="2438400"/>
          </a:xfrm>
          <a:prstGeom prst="rect">
            <a:avLst/>
          </a:prstGeom>
        </p:spPr>
        <p:txBody>
          <a:bodyPr anchor="t"/>
          <a:lstStyle/>
          <a:p>
            <a:pPr lvl="0" marL="0" indent="0">
              <a:buSzTx/>
              <a:buNone/>
              <a:defRPr sz="1800">
                <a:solidFill>
                  <a:srgbClr val="000000"/>
                </a:solidFill>
              </a:defRPr>
            </a:pPr>
            <a:r>
              <a:rPr sz="4600" u="sng">
                <a:solidFill>
                  <a:srgbClr val="FFFFFF"/>
                </a:solidFill>
              </a:rPr>
              <a:t>Objekte: </a:t>
            </a:r>
            <a:r>
              <a:rPr sz="4600">
                <a:solidFill>
                  <a:srgbClr val="FFFFFF"/>
                </a:solidFill>
              </a:rPr>
              <a:t>Wüsten/Berglandschaft, Auto (Ü-Ei Figur)</a:t>
            </a:r>
            <a:endParaRPr sz="4600">
              <a:solidFill>
                <a:srgbClr val="FFFFFF"/>
              </a:solidFill>
            </a:endParaRPr>
          </a:p>
          <a:p>
            <a:pPr lvl="0" marL="0" indent="0">
              <a:buSzTx/>
              <a:buNone/>
              <a:defRPr sz="1800">
                <a:solidFill>
                  <a:srgbClr val="000000"/>
                </a:solidFill>
              </a:defRPr>
            </a:pPr>
            <a:r>
              <a:rPr sz="4600" u="sng">
                <a:solidFill>
                  <a:srgbClr val="FFFFFF"/>
                </a:solidFill>
              </a:rPr>
              <a:t>Animationen: </a:t>
            </a:r>
            <a:r>
              <a:rPr sz="4600">
                <a:solidFill>
                  <a:srgbClr val="FFFFFF"/>
                </a:solidFill>
              </a:rPr>
              <a:t>Auto fährt auf die Berge zu</a:t>
            </a:r>
          </a:p>
        </p:txBody>
      </p:sp>
      <p:pic>
        <p:nvPicPr>
          <p:cNvPr id="212" name="storyboard_1.jpg"/>
          <p:cNvPicPr/>
          <p:nvPr/>
        </p:nvPicPr>
        <p:blipFill>
          <a:blip r:embed="rId3">
            <a:extLst/>
          </a:blip>
          <a:srcRect l="49648" t="0" r="8" b="53818"/>
          <a:stretch>
            <a:fillRect/>
          </a:stretch>
        </p:blipFill>
        <p:spPr>
          <a:xfrm>
            <a:off x="408863" y="2102740"/>
            <a:ext cx="6547039" cy="4245800"/>
          </a:xfrm>
          <a:prstGeom prst="rect">
            <a:avLst/>
          </a:prstGeom>
          <a:ln w="12700">
            <a:miter lim="400000"/>
          </a:ln>
        </p:spPr>
      </p:pic>
      <p:sp>
        <p:nvSpPr>
          <p:cNvPr id="213" name="Shape 213"/>
          <p:cNvSpPr/>
          <p:nvPr/>
        </p:nvSpPr>
        <p:spPr>
          <a:xfrm>
            <a:off x="7194769" y="2067481"/>
            <a:ext cx="5398361" cy="4262836"/>
          </a:xfrm>
          <a:prstGeom prst="rect">
            <a:avLst/>
          </a:prstGeom>
          <a:solidFill>
            <a:srgbClr val="FFFFFF"/>
          </a:solidFill>
          <a:ln w="25400">
            <a:solidFill>
              <a:srgbClr val="808785"/>
            </a:solidFill>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600">
                <a:solidFill>
                  <a:srgbClr val="535353"/>
                </a:solidFill>
              </a:rPr>
              <a:t>Aufnahme von gesamter Landschaft &amp; vom Auto von hinten, das Auto fährt weiter auf der Straße auf die Berge zu.</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Szene 4</a:t>
            </a:r>
          </a:p>
        </p:txBody>
      </p:sp>
      <p:sp>
        <p:nvSpPr>
          <p:cNvPr id="216" name="Shape 216"/>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217" name="Shape 217"/>
          <p:cNvSpPr/>
          <p:nvPr>
            <p:ph type="body" idx="1"/>
          </p:nvPr>
        </p:nvSpPr>
        <p:spPr>
          <a:xfrm>
            <a:off x="355600" y="6756400"/>
            <a:ext cx="12293600" cy="2438400"/>
          </a:xfrm>
          <a:prstGeom prst="rect">
            <a:avLst/>
          </a:prstGeom>
        </p:spPr>
        <p:txBody>
          <a:bodyPr anchor="t"/>
          <a:lstStyle/>
          <a:p>
            <a:pPr lvl="0" marL="0" indent="0">
              <a:buSzTx/>
              <a:buNone/>
              <a:defRPr sz="1800">
                <a:solidFill>
                  <a:srgbClr val="000000"/>
                </a:solidFill>
              </a:defRPr>
            </a:pPr>
            <a:r>
              <a:rPr sz="4600" u="sng">
                <a:solidFill>
                  <a:srgbClr val="FFFFFF"/>
                </a:solidFill>
              </a:rPr>
              <a:t>Objekte: </a:t>
            </a:r>
            <a:r>
              <a:rPr sz="4600">
                <a:solidFill>
                  <a:srgbClr val="FFFFFF"/>
                </a:solidFill>
              </a:rPr>
              <a:t>Wüsten/Berglandschaft, Auto (Ü-Ei Figur)</a:t>
            </a:r>
            <a:endParaRPr sz="4600">
              <a:solidFill>
                <a:srgbClr val="FFFFFF"/>
              </a:solidFill>
            </a:endParaRPr>
          </a:p>
          <a:p>
            <a:pPr lvl="0" marL="0" indent="0">
              <a:buSzTx/>
              <a:buNone/>
              <a:defRPr sz="1800">
                <a:solidFill>
                  <a:srgbClr val="000000"/>
                </a:solidFill>
              </a:defRPr>
            </a:pPr>
            <a:r>
              <a:rPr sz="4600" u="sng">
                <a:solidFill>
                  <a:srgbClr val="FFFFFF"/>
                </a:solidFill>
              </a:rPr>
              <a:t>Animationen:</a:t>
            </a:r>
            <a:r>
              <a:rPr sz="4600">
                <a:solidFill>
                  <a:srgbClr val="FFFFFF"/>
                </a:solidFill>
              </a:rPr>
              <a:t> Auto fährt hinter einen Berg</a:t>
            </a:r>
          </a:p>
        </p:txBody>
      </p:sp>
      <p:pic>
        <p:nvPicPr>
          <p:cNvPr id="218" name="storyboard_1.jpg"/>
          <p:cNvPicPr/>
          <p:nvPr/>
        </p:nvPicPr>
        <p:blipFill>
          <a:blip r:embed="rId3">
            <a:extLst/>
          </a:blip>
          <a:srcRect l="50540" t="47368" r="1274" b="8253"/>
          <a:stretch>
            <a:fillRect/>
          </a:stretch>
        </p:blipFill>
        <p:spPr>
          <a:xfrm>
            <a:off x="408863" y="2085704"/>
            <a:ext cx="6547039" cy="4262837"/>
          </a:xfrm>
          <a:prstGeom prst="rect">
            <a:avLst/>
          </a:prstGeom>
          <a:ln w="12700">
            <a:miter lim="400000"/>
          </a:ln>
        </p:spPr>
      </p:pic>
      <p:sp>
        <p:nvSpPr>
          <p:cNvPr id="219" name="Shape 219"/>
          <p:cNvSpPr/>
          <p:nvPr/>
        </p:nvSpPr>
        <p:spPr>
          <a:xfrm>
            <a:off x="7194769" y="2067481"/>
            <a:ext cx="5398361" cy="4262836"/>
          </a:xfrm>
          <a:prstGeom prst="rect">
            <a:avLst/>
          </a:prstGeom>
          <a:solidFill>
            <a:srgbClr val="FFFFFF"/>
          </a:solidFill>
          <a:ln w="25400">
            <a:solidFill>
              <a:srgbClr val="808785"/>
            </a:solidFill>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600">
                <a:solidFill>
                  <a:srgbClr val="535353"/>
                </a:solidFill>
              </a:rPr>
              <a:t>Nahaufnahme der Berge, man sieht das Auto hinter einem der Berge verschwinden</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Animation</a:t>
            </a:r>
          </a:p>
        </p:txBody>
      </p:sp>
      <p:sp>
        <p:nvSpPr>
          <p:cNvPr id="46" name="Shape 46"/>
          <p:cNvSpPr/>
          <p:nvPr>
            <p:ph type="sldNum" sz="quarter" idx="4294967295"/>
          </p:nvPr>
        </p:nvSpPr>
        <p:spPr>
          <a:xfrm>
            <a:off x="6381749" y="9271000"/>
            <a:ext cx="2286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47" name="Shape 47"/>
          <p:cNvSpPr/>
          <p:nvPr>
            <p:ph type="body" idx="1"/>
          </p:nvPr>
        </p:nvSpPr>
        <p:spPr>
          <a:prstGeom prst="rect">
            <a:avLst/>
          </a:prstGeom>
        </p:spPr>
        <p:txBody>
          <a:bodyPr/>
          <a:lstStyle>
            <a:lvl1pPr marL="0" indent="0" algn="ctr">
              <a:buSzTx/>
              <a:buNone/>
              <a:defRPr sz="6500" u="sng">
                <a:solidFill>
                  <a:srgbClr val="FFFFFF"/>
                </a:solidFill>
                <a:hlinkClick r:id="rId3" invalidUrl="" action="" tgtFrame="" tooltip="" history="1" highlightClick="0" endSnd="0"/>
              </a:defRPr>
            </a:lvl1pPr>
          </a:lstStyle>
          <a:p>
            <a:pPr lvl="0">
              <a:defRPr sz="1800" u="none">
                <a:solidFill>
                  <a:srgbClr val="000000"/>
                </a:solidFill>
              </a:defRPr>
            </a:pPr>
            <a:r>
              <a:rPr sz="6500" u="sng">
                <a:solidFill>
                  <a:srgbClr val="FFFFFF"/>
                </a:solidFill>
                <a:hlinkClick r:id="rId3" invalidUrl="" action="" tgtFrame="" tooltip="" history="1" highlightClick="0" endSnd="0"/>
              </a:rPr>
              <a:t>Transformation</a:t>
            </a:r>
            <a:endParaRPr sz="6500">
              <a:solidFill>
                <a:srgbClr val="FFFFFF"/>
              </a:solidFill>
            </a:endParaRP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21" name="Shape 221"/>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Szene 5</a:t>
            </a:r>
          </a:p>
        </p:txBody>
      </p:sp>
      <p:sp>
        <p:nvSpPr>
          <p:cNvPr id="222" name="Shape 222"/>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223" name="Shape 223"/>
          <p:cNvSpPr/>
          <p:nvPr>
            <p:ph type="body" idx="1"/>
          </p:nvPr>
        </p:nvSpPr>
        <p:spPr>
          <a:xfrm>
            <a:off x="355600" y="6756400"/>
            <a:ext cx="12293600" cy="2438400"/>
          </a:xfrm>
          <a:prstGeom prst="rect">
            <a:avLst/>
          </a:prstGeom>
        </p:spPr>
        <p:txBody>
          <a:bodyPr anchor="t"/>
          <a:lstStyle/>
          <a:p>
            <a:pPr lvl="0" marL="0" indent="0" defTabSz="560831">
              <a:spcBef>
                <a:spcPts val="4400"/>
              </a:spcBef>
              <a:buSzTx/>
              <a:buNone/>
              <a:defRPr sz="1800">
                <a:solidFill>
                  <a:srgbClr val="000000"/>
                </a:solidFill>
              </a:defRPr>
            </a:pPr>
            <a:r>
              <a:rPr sz="4416" u="sng">
                <a:solidFill>
                  <a:srgbClr val="FFFFFF"/>
                </a:solidFill>
              </a:rPr>
              <a:t>Objekte: </a:t>
            </a:r>
            <a:r>
              <a:rPr sz="4416">
                <a:solidFill>
                  <a:srgbClr val="FFFFFF"/>
                </a:solidFill>
              </a:rPr>
              <a:t>Wüsten/Berglandschaft, Auto (Teile)</a:t>
            </a:r>
            <a:endParaRPr sz="4416">
              <a:solidFill>
                <a:srgbClr val="FFFFFF"/>
              </a:solidFill>
            </a:endParaRPr>
          </a:p>
          <a:p>
            <a:pPr lvl="0" marL="0" indent="0" defTabSz="560831">
              <a:spcBef>
                <a:spcPts val="4400"/>
              </a:spcBef>
              <a:buSzTx/>
              <a:buNone/>
              <a:defRPr sz="1800">
                <a:solidFill>
                  <a:srgbClr val="000000"/>
                </a:solidFill>
              </a:defRPr>
            </a:pPr>
            <a:r>
              <a:rPr sz="4416" u="sng">
                <a:solidFill>
                  <a:srgbClr val="FFFFFF"/>
                </a:solidFill>
              </a:rPr>
              <a:t>Animationen:</a:t>
            </a:r>
            <a:r>
              <a:rPr sz="4416">
                <a:solidFill>
                  <a:srgbClr val="FFFFFF"/>
                </a:solidFill>
              </a:rPr>
              <a:t> Rauch steigt auf, Auto verfällt in viele Teile</a:t>
            </a:r>
          </a:p>
        </p:txBody>
      </p:sp>
      <p:sp>
        <p:nvSpPr>
          <p:cNvPr id="224" name="Shape 224"/>
          <p:cNvSpPr/>
          <p:nvPr/>
        </p:nvSpPr>
        <p:spPr>
          <a:xfrm>
            <a:off x="7194769" y="2067481"/>
            <a:ext cx="5398361" cy="4262836"/>
          </a:xfrm>
          <a:prstGeom prst="rect">
            <a:avLst/>
          </a:prstGeom>
          <a:solidFill>
            <a:srgbClr val="FFFFFF"/>
          </a:solidFill>
          <a:ln w="25400">
            <a:solidFill>
              <a:srgbClr val="808785"/>
            </a:solidFill>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578358">
              <a:defRPr sz="3564"/>
            </a:lvl1pPr>
          </a:lstStyle>
          <a:p>
            <a:pPr lvl="0">
              <a:defRPr sz="1800">
                <a:solidFill>
                  <a:srgbClr val="000000"/>
                </a:solidFill>
              </a:defRPr>
            </a:pPr>
            <a:r>
              <a:rPr sz="3564">
                <a:solidFill>
                  <a:srgbClr val="535353"/>
                </a:solidFill>
              </a:rPr>
              <a:t>Nahaufnahme der Berge, das Auto ist nicht mehr zu sehen. Lauter Krach und Rauch steigt auf. Man sieht viele Autoteile in der Luft herumwirbeln die sich wieder zu was neuem zusammensetzen.</a:t>
            </a:r>
          </a:p>
        </p:txBody>
      </p:sp>
      <p:pic>
        <p:nvPicPr>
          <p:cNvPr id="225" name="storyboard_2.jpg"/>
          <p:cNvPicPr/>
          <p:nvPr/>
        </p:nvPicPr>
        <p:blipFill>
          <a:blip r:embed="rId3">
            <a:extLst/>
          </a:blip>
          <a:srcRect l="0" t="0" r="49889" b="53719"/>
          <a:stretch>
            <a:fillRect/>
          </a:stretch>
        </p:blipFill>
        <p:spPr>
          <a:xfrm>
            <a:off x="423944" y="2071450"/>
            <a:ext cx="6516760" cy="4254917"/>
          </a:xfrm>
          <a:prstGeom prst="rect">
            <a:avLst/>
          </a:prstGeom>
          <a:ln w="12700">
            <a:miter lim="400000"/>
          </a:ln>
        </p:spPr>
      </p:pic>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27" name="Shape 227"/>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Szene 6</a:t>
            </a:r>
          </a:p>
        </p:txBody>
      </p:sp>
      <p:sp>
        <p:nvSpPr>
          <p:cNvPr id="228" name="Shape 228"/>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229" name="Shape 229"/>
          <p:cNvSpPr/>
          <p:nvPr>
            <p:ph type="body" idx="1"/>
          </p:nvPr>
        </p:nvSpPr>
        <p:spPr>
          <a:xfrm>
            <a:off x="355600" y="6756400"/>
            <a:ext cx="12293600" cy="2438400"/>
          </a:xfrm>
          <a:prstGeom prst="rect">
            <a:avLst/>
          </a:prstGeom>
        </p:spPr>
        <p:txBody>
          <a:bodyPr anchor="t"/>
          <a:lstStyle/>
          <a:p>
            <a:pPr lvl="0" marL="0" indent="0">
              <a:buSzTx/>
              <a:buNone/>
              <a:defRPr sz="1800">
                <a:solidFill>
                  <a:srgbClr val="000000"/>
                </a:solidFill>
              </a:defRPr>
            </a:pPr>
            <a:r>
              <a:rPr sz="4600" u="sng">
                <a:solidFill>
                  <a:srgbClr val="FFFFFF"/>
                </a:solidFill>
              </a:rPr>
              <a:t>Objekte: </a:t>
            </a:r>
            <a:r>
              <a:rPr sz="4600">
                <a:solidFill>
                  <a:srgbClr val="FFFFFF"/>
                </a:solidFill>
              </a:rPr>
              <a:t>Flugzeug</a:t>
            </a:r>
            <a:endParaRPr sz="4600">
              <a:solidFill>
                <a:srgbClr val="FFFFFF"/>
              </a:solidFill>
            </a:endParaRPr>
          </a:p>
          <a:p>
            <a:pPr lvl="0" marL="0" indent="0">
              <a:buSzTx/>
              <a:buNone/>
              <a:defRPr sz="1800">
                <a:solidFill>
                  <a:srgbClr val="000000"/>
                </a:solidFill>
              </a:defRPr>
            </a:pPr>
            <a:r>
              <a:rPr sz="4600" u="sng">
                <a:solidFill>
                  <a:srgbClr val="FFFFFF"/>
                </a:solidFill>
              </a:rPr>
              <a:t>Animationen:</a:t>
            </a:r>
            <a:r>
              <a:rPr sz="4600">
                <a:solidFill>
                  <a:srgbClr val="FFFFFF"/>
                </a:solidFill>
              </a:rPr>
              <a:t> Flugzeug fliegt aus der Rauchwolke</a:t>
            </a:r>
          </a:p>
        </p:txBody>
      </p:sp>
      <p:sp>
        <p:nvSpPr>
          <p:cNvPr id="230" name="Shape 230"/>
          <p:cNvSpPr/>
          <p:nvPr/>
        </p:nvSpPr>
        <p:spPr>
          <a:xfrm>
            <a:off x="7194769" y="2067481"/>
            <a:ext cx="5398361" cy="4262836"/>
          </a:xfrm>
          <a:prstGeom prst="rect">
            <a:avLst/>
          </a:prstGeom>
          <a:solidFill>
            <a:srgbClr val="FFFFFF"/>
          </a:solidFill>
          <a:ln w="25400">
            <a:solidFill>
              <a:srgbClr val="808785"/>
            </a:solidFill>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600">
                <a:solidFill>
                  <a:srgbClr val="535353"/>
                </a:solidFill>
              </a:rPr>
              <a:t>Alle Autoteile sind verschwunden, man sieht nur noch eine große Nebel/Rauchwolke aus der plötzlich ein Flugzeug empor steigt unter weiter gegen Horizont fliegt. </a:t>
            </a:r>
          </a:p>
        </p:txBody>
      </p:sp>
      <p:pic>
        <p:nvPicPr>
          <p:cNvPr id="231" name="storyboard_2.jpg"/>
          <p:cNvPicPr/>
          <p:nvPr/>
        </p:nvPicPr>
        <p:blipFill>
          <a:blip r:embed="rId3">
            <a:extLst/>
          </a:blip>
          <a:srcRect l="1047" t="48548" r="48841" b="5171"/>
          <a:stretch>
            <a:fillRect/>
          </a:stretch>
        </p:blipFill>
        <p:spPr>
          <a:xfrm>
            <a:off x="423944" y="2071450"/>
            <a:ext cx="6516760" cy="4254917"/>
          </a:xfrm>
          <a:prstGeom prst="rect">
            <a:avLst/>
          </a:prstGeom>
          <a:ln w="12700">
            <a:miter lim="400000"/>
          </a:ln>
        </p:spPr>
      </p:pic>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33" name="car2.png"/>
          <p:cNvPicPr/>
          <p:nvPr/>
        </p:nvPicPr>
        <p:blipFill>
          <a:blip r:embed="rId2">
            <a:extLst/>
          </a:blip>
          <a:srcRect l="0" t="0" r="5854" b="0"/>
          <a:stretch>
            <a:fillRect/>
          </a:stretch>
        </p:blipFill>
        <p:spPr>
          <a:xfrm>
            <a:off x="5473968" y="2226572"/>
            <a:ext cx="7364691" cy="4525756"/>
          </a:xfrm>
          <a:prstGeom prst="rect">
            <a:avLst/>
          </a:prstGeom>
          <a:ln w="12700">
            <a:miter lim="400000"/>
          </a:ln>
        </p:spPr>
      </p:pic>
      <p:sp>
        <p:nvSpPr>
          <p:cNvPr id="234" name="Shape 234"/>
          <p:cNvSpPr/>
          <p:nvPr>
            <p:ph type="title"/>
          </p:nvPr>
        </p:nvSpPr>
        <p:spPr>
          <a:prstGeom prst="rect">
            <a:avLst/>
          </a:prstGeom>
        </p:spPr>
        <p:txBody>
          <a:bodyPr/>
          <a:lstStyle>
            <a:lvl1pPr>
              <a:defRPr sz="6600"/>
            </a:lvl1pPr>
          </a:lstStyle>
          <a:p>
            <a:pPr lvl="0">
              <a:defRPr cap="none" sz="1800">
                <a:solidFill>
                  <a:srgbClr val="000000"/>
                </a:solidFill>
              </a:defRPr>
            </a:pPr>
            <a:r>
              <a:rPr cap="all" sz="6600">
                <a:solidFill>
                  <a:srgbClr val="535353"/>
                </a:solidFill>
              </a:rPr>
              <a:t>Zeitplanung</a:t>
            </a:r>
          </a:p>
        </p:txBody>
      </p:sp>
      <p:sp>
        <p:nvSpPr>
          <p:cNvPr id="235" name="Shape 235"/>
          <p:cNvSpPr/>
          <p:nvPr>
            <p:ph type="body" idx="1"/>
          </p:nvPr>
        </p:nvSpPr>
        <p:spPr>
          <a:prstGeom prst="rect">
            <a:avLst/>
          </a:prstGeom>
        </p:spPr>
        <p:txBody>
          <a:bodyPr/>
          <a:lstStyle/>
          <a:p>
            <a:pPr lvl="0">
              <a:defRPr sz="1800">
                <a:solidFill>
                  <a:srgbClr val="000000"/>
                </a:solidFill>
              </a:defRPr>
            </a:pPr>
            <a:r>
              <a:rPr sz="3800">
                <a:solidFill>
                  <a:srgbClr val="535353"/>
                </a:solidFill>
              </a:rPr>
              <a:t>Wann wird was gemacht?</a:t>
            </a:r>
          </a:p>
        </p:txBody>
      </p:sp>
      <p:sp>
        <p:nvSpPr>
          <p:cNvPr id="236" name="Shape 236"/>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defRPr>
                <a:solidFill>
                  <a:srgbClr val="000000"/>
                </a:solidFill>
              </a:defRPr>
            </a:pPr>
            <a:fld id="{86CB4B4D-7CA3-9044-876B-883B54F8677D}" type="slidenum">
              <a:rPr>
                <a:solidFill>
                  <a:srgbClr val="535353"/>
                </a:solidFill>
              </a:rPr>
            </a:fld>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38" name="Shape 238"/>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Zeitplanung</a:t>
            </a:r>
          </a:p>
        </p:txBody>
      </p:sp>
      <p:sp>
        <p:nvSpPr>
          <p:cNvPr id="239" name="Shape 239"/>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graphicFrame>
        <p:nvGraphicFramePr>
          <p:cNvPr id="240" name="Table 240"/>
          <p:cNvGraphicFramePr/>
          <p:nvPr/>
        </p:nvGraphicFramePr>
        <p:xfrm>
          <a:off x="1095816" y="2730500"/>
          <a:ext cx="11292188" cy="6299200"/>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1675285"/>
                <a:gridCol w="7295955"/>
                <a:gridCol w="2320947"/>
              </a:tblGrid>
              <a:tr h="1259840">
                <a:tc>
                  <a:txBody>
                    <a:bodyPr/>
                    <a:lstStyle/>
                    <a:p>
                      <a:pPr lvl="0">
                        <a:defRPr>
                          <a:solidFill>
                            <a:srgbClr val="000000"/>
                          </a:solidFill>
                        </a:defRPr>
                      </a:pPr>
                      <a:r>
                        <a:rPr sz="3000">
                          <a:solidFill>
                            <a:srgbClr val="5A5F5E"/>
                          </a:solidFill>
                        </a:rPr>
                        <a:t>KW</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FFFFF"/>
                    </a:solidFill>
                  </a:tcPr>
                </a:tc>
                <a:tc>
                  <a:txBody>
                    <a:bodyPr/>
                    <a:lstStyle/>
                    <a:p>
                      <a:pPr lvl="0">
                        <a:defRPr>
                          <a:solidFill>
                            <a:srgbClr val="000000"/>
                          </a:solidFill>
                        </a:defRPr>
                      </a:pPr>
                      <a:r>
                        <a:rPr sz="3000">
                          <a:solidFill>
                            <a:srgbClr val="5A5F5E"/>
                          </a:solidFill>
                        </a:rPr>
                        <a:t>Aufgabe</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FFFFF"/>
                    </a:solidFill>
                  </a:tcPr>
                </a:tc>
                <a:tc>
                  <a:txBody>
                    <a:bodyPr/>
                    <a:lstStyle/>
                    <a:p>
                      <a:pPr lvl="0">
                        <a:defRPr>
                          <a:solidFill>
                            <a:srgbClr val="000000"/>
                          </a:solidFill>
                        </a:defRPr>
                      </a:pPr>
                      <a:r>
                        <a:rPr sz="3000">
                          <a:solidFill>
                            <a:srgbClr val="5A5F5E"/>
                          </a:solidFill>
                        </a:rPr>
                        <a:t>Aufwand</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FFFFF"/>
                    </a:solidFill>
                  </a:tcPr>
                </a:tc>
              </a:tr>
              <a:tr h="1259840">
                <a:tc>
                  <a:txBody>
                    <a:bodyPr/>
                    <a:lstStyle/>
                    <a:p>
                      <a:pPr lvl="0">
                        <a:defRPr>
                          <a:solidFill>
                            <a:srgbClr val="000000"/>
                          </a:solidFill>
                        </a:defRPr>
                      </a:pPr>
                      <a:r>
                        <a:rPr sz="3000">
                          <a:solidFill>
                            <a:srgbClr val="FFFFFF"/>
                          </a:solidFill>
                        </a:rPr>
                        <a:t>48</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noFill/>
                  </a:tcPr>
                </a:tc>
                <a:tc>
                  <a:txBody>
                    <a:bodyPr/>
                    <a:lstStyle/>
                    <a:p>
                      <a:pPr lvl="0">
                        <a:defRPr>
                          <a:solidFill>
                            <a:srgbClr val="000000"/>
                          </a:solidFill>
                        </a:defRPr>
                      </a:pPr>
                      <a:r>
                        <a:rPr sz="3000">
                          <a:solidFill>
                            <a:srgbClr val="FFFFFF"/>
                          </a:solidFill>
                        </a:rPr>
                        <a:t>Landschaft &amp; Flugzeug modellieren</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20 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r>
              <a:tr h="1259840">
                <a:tc>
                  <a:txBody>
                    <a:bodyPr/>
                    <a:lstStyle/>
                    <a:p>
                      <a:pPr lvl="0">
                        <a:defRPr>
                          <a:solidFill>
                            <a:srgbClr val="000000"/>
                          </a:solidFill>
                        </a:defRPr>
                      </a:pPr>
                      <a:r>
                        <a:rPr sz="3000">
                          <a:solidFill>
                            <a:srgbClr val="FFFFFF"/>
                          </a:solidFill>
                        </a:rPr>
                        <a:t>49</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noFill/>
                  </a:tcPr>
                </a:tc>
                <a:tc>
                  <a:txBody>
                    <a:bodyPr/>
                    <a:lstStyle/>
                    <a:p>
                      <a:pPr lvl="0">
                        <a:defRPr>
                          <a:solidFill>
                            <a:srgbClr val="000000"/>
                          </a:solidFill>
                        </a:defRPr>
                      </a:pPr>
                      <a:r>
                        <a:rPr sz="3000">
                          <a:solidFill>
                            <a:srgbClr val="FFFFFF"/>
                          </a:solidFill>
                        </a:rPr>
                        <a:t>Animationen Szene 1-4</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20 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r>
              <a:tr h="1259840">
                <a:tc>
                  <a:txBody>
                    <a:bodyPr/>
                    <a:lstStyle/>
                    <a:p>
                      <a:pPr lvl="0">
                        <a:defRPr>
                          <a:solidFill>
                            <a:srgbClr val="000000"/>
                          </a:solidFill>
                        </a:defRPr>
                      </a:pPr>
                      <a:r>
                        <a:rPr sz="3000">
                          <a:solidFill>
                            <a:srgbClr val="FFFFFF"/>
                          </a:solidFill>
                        </a:rPr>
                        <a:t>50</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noFill/>
                  </a:tcPr>
                </a:tc>
                <a:tc>
                  <a:txBody>
                    <a:bodyPr/>
                    <a:lstStyle/>
                    <a:p>
                      <a:pPr lvl="0">
                        <a:defRPr>
                          <a:solidFill>
                            <a:srgbClr val="000000"/>
                          </a:solidFill>
                        </a:defRPr>
                      </a:pPr>
                      <a:r>
                        <a:rPr sz="3000">
                          <a:solidFill>
                            <a:srgbClr val="FFFFFF"/>
                          </a:solidFill>
                        </a:rPr>
                        <a:t>Animationen Szene 5-6, Rendern</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30 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r>
              <a:tr h="1259840">
                <a:tc>
                  <a:txBody>
                    <a:bodyPr/>
                    <a:lstStyle/>
                    <a:p>
                      <a:pPr lvl="0">
                        <a:defRPr>
                          <a:solidFill>
                            <a:srgbClr val="000000"/>
                          </a:solidFill>
                        </a:defRPr>
                      </a:pPr>
                      <a:r>
                        <a:rPr sz="3000">
                          <a:solidFill>
                            <a:srgbClr val="FFFFFF"/>
                          </a:solidFill>
                        </a:rPr>
                        <a:t>51</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noFill/>
                  </a:tcPr>
                </a:tc>
                <a:tc>
                  <a:txBody>
                    <a:bodyPr/>
                    <a:lstStyle/>
                    <a:p>
                      <a:pPr lvl="0">
                        <a:defRPr>
                          <a:solidFill>
                            <a:srgbClr val="000000"/>
                          </a:solidFill>
                        </a:defRPr>
                      </a:pPr>
                      <a:r>
                        <a:rPr sz="3000">
                          <a:solidFill>
                            <a:srgbClr val="FFFFFF"/>
                          </a:solidFill>
                        </a:rPr>
                        <a:t>Rendern, Film schneiden</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lvl="0">
                        <a:defRPr>
                          <a:solidFill>
                            <a:srgbClr val="000000"/>
                          </a:solidFill>
                        </a:defRPr>
                      </a:pPr>
                      <a:r>
                        <a:rPr sz="3000">
                          <a:solidFill>
                            <a:srgbClr val="FFFFFF"/>
                          </a:solidFill>
                        </a:rPr>
                        <a:t>20 h</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r>
            </a:tbl>
          </a:graphicData>
        </a:graphic>
      </p:graphicFrame>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42" name="car2.png"/>
          <p:cNvPicPr/>
          <p:nvPr/>
        </p:nvPicPr>
        <p:blipFill>
          <a:blip r:embed="rId2">
            <a:extLst/>
          </a:blip>
          <a:srcRect l="0" t="0" r="5854" b="0"/>
          <a:stretch>
            <a:fillRect/>
          </a:stretch>
        </p:blipFill>
        <p:spPr>
          <a:xfrm>
            <a:off x="5473968" y="2226572"/>
            <a:ext cx="7364691" cy="4525756"/>
          </a:xfrm>
          <a:prstGeom prst="rect">
            <a:avLst/>
          </a:prstGeom>
          <a:ln w="12700">
            <a:miter lim="400000"/>
          </a:ln>
        </p:spPr>
      </p:pic>
      <p:sp>
        <p:nvSpPr>
          <p:cNvPr id="243" name="Shape 243"/>
          <p:cNvSpPr/>
          <p:nvPr>
            <p:ph type="title"/>
          </p:nvPr>
        </p:nvSpPr>
        <p:spPr>
          <a:prstGeom prst="rect">
            <a:avLst/>
          </a:prstGeom>
        </p:spPr>
        <p:txBody>
          <a:bodyPr/>
          <a:lstStyle>
            <a:lvl1pPr>
              <a:defRPr sz="6600"/>
            </a:lvl1pPr>
          </a:lstStyle>
          <a:p>
            <a:pPr lvl="0">
              <a:defRPr cap="none" sz="1800">
                <a:solidFill>
                  <a:srgbClr val="000000"/>
                </a:solidFill>
              </a:defRPr>
            </a:pPr>
            <a:r>
              <a:rPr cap="all" sz="6600">
                <a:solidFill>
                  <a:srgbClr val="535353"/>
                </a:solidFill>
              </a:rPr>
              <a:t>Risiken &amp; Lösungen</a:t>
            </a:r>
          </a:p>
        </p:txBody>
      </p:sp>
      <p:sp>
        <p:nvSpPr>
          <p:cNvPr id="244" name="Shape 244"/>
          <p:cNvSpPr/>
          <p:nvPr>
            <p:ph type="body" idx="1"/>
          </p:nvPr>
        </p:nvSpPr>
        <p:spPr>
          <a:prstGeom prst="rect">
            <a:avLst/>
          </a:prstGeom>
        </p:spPr>
        <p:txBody>
          <a:bodyPr/>
          <a:lstStyle/>
          <a:p>
            <a:pPr lvl="0">
              <a:defRPr sz="1800">
                <a:solidFill>
                  <a:srgbClr val="000000"/>
                </a:solidFill>
              </a:defRPr>
            </a:pPr>
            <a:r>
              <a:rPr sz="3800">
                <a:solidFill>
                  <a:srgbClr val="535353"/>
                </a:solidFill>
              </a:rPr>
              <a:t>Was könnte im Worst Case passieren und wie sieht die Notlösung aus?</a:t>
            </a:r>
          </a:p>
        </p:txBody>
      </p:sp>
      <p:sp>
        <p:nvSpPr>
          <p:cNvPr id="245" name="Shape 245"/>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defRPr>
                <a:solidFill>
                  <a:srgbClr val="000000"/>
                </a:solidFill>
              </a:defRPr>
            </a:pPr>
            <a:fld id="{86CB4B4D-7CA3-9044-876B-883B54F8677D}" type="slidenum">
              <a:rPr>
                <a:solidFill>
                  <a:srgbClr val="535353"/>
                </a:solidFill>
              </a:rPr>
            </a:fld>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47" name="Shape 247"/>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Worst Case</a:t>
            </a:r>
          </a:p>
        </p:txBody>
      </p:sp>
      <p:sp>
        <p:nvSpPr>
          <p:cNvPr id="248" name="Shape 248"/>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249" name="Shape 249"/>
          <p:cNvSpPr/>
          <p:nvPr>
            <p:ph type="body" idx="1"/>
          </p:nvPr>
        </p:nvSpPr>
        <p:spPr>
          <a:prstGeom prst="rect">
            <a:avLst/>
          </a:prstGeom>
        </p:spPr>
        <p:txBody>
          <a:bodyPr anchor="t"/>
          <a:lstStyle/>
          <a:p>
            <a:pPr lvl="0" marL="0" indent="0" algn="ctr">
              <a:buSzTx/>
              <a:buNone/>
              <a:defRPr sz="1800">
                <a:solidFill>
                  <a:srgbClr val="000000"/>
                </a:solidFill>
              </a:defRPr>
            </a:pPr>
            <a:r>
              <a:rPr sz="5500">
                <a:solidFill>
                  <a:srgbClr val="FFFFFF"/>
                </a:solidFill>
              </a:rPr>
              <a:t>Animationen sind aufwendiger als gedacht.</a:t>
            </a:r>
            <a:endParaRPr sz="5500">
              <a:solidFill>
                <a:srgbClr val="FFFFFF"/>
              </a:solidFill>
            </a:endParaRPr>
          </a:p>
          <a:p>
            <a:pPr lvl="0" marL="0" indent="0" algn="ctr">
              <a:buSzTx/>
              <a:buNone/>
              <a:defRPr sz="1800">
                <a:solidFill>
                  <a:srgbClr val="000000"/>
                </a:solidFill>
              </a:defRPr>
            </a:pPr>
            <a:r>
              <a:rPr sz="5500">
                <a:solidFill>
                  <a:srgbClr val="FFFFFF"/>
                </a:solidFill>
                <a:latin typeface="Gill Sans SemiBold"/>
                <a:ea typeface="Gill Sans SemiBold"/>
                <a:cs typeface="Gill Sans SemiBold"/>
                <a:sym typeface="Gill Sans SemiBold"/>
              </a:rPr>
              <a:t>Rendern dauert länger als geplant.</a:t>
            </a:r>
          </a:p>
        </p:txBody>
      </p:sp>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51" name="Shape 251"/>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Notlösung</a:t>
            </a:r>
          </a:p>
        </p:txBody>
      </p:sp>
      <p:sp>
        <p:nvSpPr>
          <p:cNvPr id="252" name="Shape 252"/>
          <p:cNvSpPr/>
          <p:nvPr>
            <p:ph type="sldNum" sz="quarter" idx="4294967295"/>
          </p:nvPr>
        </p:nvSpPr>
        <p:spPr>
          <a:xfrm>
            <a:off x="6324599" y="9271000"/>
            <a:ext cx="3429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253" name="Shape 253"/>
          <p:cNvSpPr/>
          <p:nvPr>
            <p:ph type="body" idx="1"/>
          </p:nvPr>
        </p:nvSpPr>
        <p:spPr>
          <a:prstGeom prst="rect">
            <a:avLst/>
          </a:prstGeom>
        </p:spPr>
        <p:txBody>
          <a:bodyPr anchor="t"/>
          <a:lstStyle/>
          <a:p>
            <a:pPr lvl="0" marL="0" indent="0" algn="ctr">
              <a:buSzTx/>
              <a:buNone/>
              <a:defRPr sz="1800">
                <a:solidFill>
                  <a:srgbClr val="000000"/>
                </a:solidFill>
              </a:defRPr>
            </a:pPr>
            <a:r>
              <a:rPr sz="5500" u="sng">
                <a:solidFill>
                  <a:srgbClr val="FFFFFF"/>
                </a:solidFill>
              </a:rPr>
              <a:t>Animationen:</a:t>
            </a:r>
            <a:r>
              <a:rPr sz="5500">
                <a:solidFill>
                  <a:srgbClr val="FFFFFF"/>
                </a:solidFill>
              </a:rPr>
              <a:t> minimalistischere Animationen (weniger Effekte)</a:t>
            </a:r>
            <a:endParaRPr sz="5500">
              <a:solidFill>
                <a:srgbClr val="FFFFFF"/>
              </a:solidFill>
            </a:endParaRPr>
          </a:p>
          <a:p>
            <a:pPr lvl="0" marL="0" indent="0" algn="ctr">
              <a:buSzTx/>
              <a:buNone/>
              <a:defRPr sz="1800">
                <a:solidFill>
                  <a:srgbClr val="000000"/>
                </a:solidFill>
              </a:defRPr>
            </a:pPr>
            <a:r>
              <a:rPr sz="5500" u="sng">
                <a:solidFill>
                  <a:srgbClr val="FFFFFF"/>
                </a:solidFill>
              </a:rPr>
              <a:t>Rendern: </a:t>
            </a:r>
            <a:r>
              <a:rPr sz="5500">
                <a:solidFill>
                  <a:srgbClr val="FFFFFF"/>
                </a:solidFill>
              </a:rPr>
              <a:t>in niedrigerer Qualität rendern</a:t>
            </a: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55" name="Shape 255"/>
          <p:cNvSpPr/>
          <p:nvPr/>
        </p:nvSpPr>
        <p:spPr>
          <a:xfrm>
            <a:off x="1270000" y="5689600"/>
            <a:ext cx="10464800" cy="508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800">
                <a:solidFill>
                  <a:srgbClr val="348C00"/>
                </a:solidFill>
              </a:defRPr>
            </a:lvl1pPr>
          </a:lstStyle>
          <a:p>
            <a:pPr lvl="0">
              <a:defRPr sz="1800">
                <a:solidFill>
                  <a:srgbClr val="000000"/>
                </a:solidFill>
              </a:defRPr>
            </a:pPr>
            <a:r>
              <a:rPr sz="2800">
                <a:solidFill>
                  <a:srgbClr val="348C00"/>
                </a:solidFill>
              </a:rPr>
              <a:t>Stefanie Zahn</a:t>
            </a:r>
          </a:p>
        </p:txBody>
      </p:sp>
      <p:sp>
        <p:nvSpPr>
          <p:cNvPr id="256" name="Shape 256"/>
          <p:cNvSpPr/>
          <p:nvPr/>
        </p:nvSpPr>
        <p:spPr>
          <a:xfrm>
            <a:off x="1270000" y="4152900"/>
            <a:ext cx="10464800" cy="647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solidFill>
                  <a:srgbClr val="268702"/>
                </a:solidFill>
              </a:defRPr>
            </a:lvl1pPr>
          </a:lstStyle>
          <a:p>
            <a:pPr lvl="0">
              <a:defRPr sz="1800">
                <a:solidFill>
                  <a:srgbClr val="000000"/>
                </a:solidFill>
              </a:defRPr>
            </a:pPr>
            <a:r>
              <a:rPr sz="3800">
                <a:solidFill>
                  <a:srgbClr val="268702"/>
                </a:solidFill>
              </a:rPr>
              <a:t>„Vielen Dank für Ihre Aufmerksamkeit!“</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49" name="car2.png"/>
          <p:cNvPicPr/>
          <p:nvPr/>
        </p:nvPicPr>
        <p:blipFill>
          <a:blip r:embed="rId2">
            <a:extLst/>
          </a:blip>
          <a:srcRect l="0" t="0" r="5854" b="0"/>
          <a:stretch>
            <a:fillRect/>
          </a:stretch>
        </p:blipFill>
        <p:spPr>
          <a:xfrm>
            <a:off x="5473968" y="2226572"/>
            <a:ext cx="7364691" cy="4525756"/>
          </a:xfrm>
          <a:prstGeom prst="rect">
            <a:avLst/>
          </a:prstGeom>
          <a:ln w="12700">
            <a:miter lim="400000"/>
          </a:ln>
        </p:spPr>
      </p:pic>
      <p:sp>
        <p:nvSpPr>
          <p:cNvPr id="50" name="Shape 50"/>
          <p:cNvSpPr/>
          <p:nvPr>
            <p:ph type="title"/>
          </p:nvPr>
        </p:nvSpPr>
        <p:spPr>
          <a:xfrm>
            <a:off x="355600" y="1016000"/>
            <a:ext cx="9193967" cy="2501067"/>
          </a:xfrm>
          <a:prstGeom prst="rect">
            <a:avLst/>
          </a:prstGeom>
        </p:spPr>
        <p:txBody>
          <a:bodyPr/>
          <a:lstStyle/>
          <a:p>
            <a:pPr lvl="0">
              <a:defRPr cap="none" sz="1800">
                <a:solidFill>
                  <a:srgbClr val="000000"/>
                </a:solidFill>
              </a:defRPr>
            </a:pPr>
            <a:r>
              <a:rPr cap="all" sz="6600">
                <a:solidFill>
                  <a:srgbClr val="535353"/>
                </a:solidFill>
              </a:rPr>
              <a:t>Herausforderungen </a:t>
            </a:r>
            <a:endParaRPr cap="all" sz="6600">
              <a:solidFill>
                <a:srgbClr val="535353"/>
              </a:solidFill>
            </a:endParaRPr>
          </a:p>
          <a:p>
            <a:pPr lvl="0">
              <a:defRPr cap="none" sz="1800">
                <a:solidFill>
                  <a:srgbClr val="000000"/>
                </a:solidFill>
              </a:defRPr>
            </a:pPr>
            <a:r>
              <a:rPr cap="all" sz="6600">
                <a:solidFill>
                  <a:srgbClr val="535353"/>
                </a:solidFill>
              </a:rPr>
              <a:t>&amp; Lösungen</a:t>
            </a:r>
          </a:p>
        </p:txBody>
      </p:sp>
      <p:sp>
        <p:nvSpPr>
          <p:cNvPr id="51" name="Shape 51"/>
          <p:cNvSpPr/>
          <p:nvPr>
            <p:ph type="body" idx="1"/>
          </p:nvPr>
        </p:nvSpPr>
        <p:spPr>
          <a:xfrm>
            <a:off x="355600" y="3741420"/>
            <a:ext cx="5892800" cy="3886201"/>
          </a:xfrm>
          <a:prstGeom prst="rect">
            <a:avLst/>
          </a:prstGeom>
        </p:spPr>
        <p:txBody>
          <a:bodyPr/>
          <a:lstStyle/>
          <a:p>
            <a:pPr lvl="0" marL="421540" indent="-421540" algn="l" defTabSz="572516">
              <a:buClr>
                <a:srgbClr val="535353"/>
              </a:buClr>
              <a:buSzPct val="82000"/>
              <a:buChar char="•"/>
              <a:defRPr sz="1800">
                <a:solidFill>
                  <a:srgbClr val="000000"/>
                </a:solidFill>
              </a:defRPr>
            </a:pPr>
            <a:r>
              <a:rPr sz="3724">
                <a:solidFill>
                  <a:srgbClr val="535353"/>
                </a:solidFill>
              </a:rPr>
              <a:t>Blender</a:t>
            </a:r>
            <a:endParaRPr sz="3724">
              <a:solidFill>
                <a:srgbClr val="535353"/>
              </a:solidFill>
            </a:endParaRPr>
          </a:p>
          <a:p>
            <a:pPr lvl="0" marL="421540" indent="-421540" algn="l" defTabSz="572516">
              <a:buClr>
                <a:srgbClr val="535353"/>
              </a:buClr>
              <a:buSzPct val="82000"/>
              <a:buChar char="•"/>
              <a:defRPr sz="1800">
                <a:solidFill>
                  <a:srgbClr val="000000"/>
                </a:solidFill>
              </a:defRPr>
            </a:pPr>
            <a:r>
              <a:rPr sz="3724">
                <a:solidFill>
                  <a:srgbClr val="535353"/>
                </a:solidFill>
              </a:rPr>
              <a:t>Ü-Ei Figur</a:t>
            </a:r>
            <a:endParaRPr sz="3724">
              <a:solidFill>
                <a:srgbClr val="535353"/>
              </a:solidFill>
            </a:endParaRPr>
          </a:p>
          <a:p>
            <a:pPr lvl="0" marL="421540" indent="-421540" algn="l" defTabSz="572516">
              <a:buClr>
                <a:srgbClr val="535353"/>
              </a:buClr>
              <a:buSzPct val="82000"/>
              <a:buChar char="•"/>
              <a:defRPr sz="1800">
                <a:solidFill>
                  <a:srgbClr val="000000"/>
                </a:solidFill>
              </a:defRPr>
            </a:pPr>
            <a:r>
              <a:rPr sz="3724">
                <a:solidFill>
                  <a:srgbClr val="535353"/>
                </a:solidFill>
              </a:rPr>
              <a:t>Modellierung Ü-Ei Figur</a:t>
            </a:r>
            <a:endParaRPr sz="3724">
              <a:solidFill>
                <a:srgbClr val="535353"/>
              </a:solidFill>
            </a:endParaRPr>
          </a:p>
          <a:p>
            <a:pPr lvl="0" marL="421540" indent="-421540" algn="l" defTabSz="572516">
              <a:buClr>
                <a:srgbClr val="535353"/>
              </a:buClr>
              <a:buSzPct val="82000"/>
              <a:buChar char="•"/>
              <a:defRPr sz="1800">
                <a:solidFill>
                  <a:srgbClr val="000000"/>
                </a:solidFill>
              </a:defRPr>
            </a:pPr>
            <a:r>
              <a:rPr sz="3724">
                <a:solidFill>
                  <a:srgbClr val="535353"/>
                </a:solidFill>
              </a:rPr>
              <a:t>Szene / Landschaft</a:t>
            </a:r>
            <a:endParaRPr sz="3724">
              <a:solidFill>
                <a:srgbClr val="535353"/>
              </a:solidFill>
            </a:endParaRPr>
          </a:p>
          <a:p>
            <a:pPr lvl="0" marL="421540" indent="-421540" algn="l" defTabSz="572516">
              <a:buClr>
                <a:srgbClr val="535353"/>
              </a:buClr>
              <a:buSzPct val="82000"/>
              <a:buChar char="•"/>
              <a:defRPr sz="1800">
                <a:solidFill>
                  <a:srgbClr val="000000"/>
                </a:solidFill>
              </a:defRPr>
            </a:pPr>
            <a:r>
              <a:rPr sz="3724">
                <a:solidFill>
                  <a:srgbClr val="535353"/>
                </a:solidFill>
              </a:rPr>
              <a:t>Verständliche Story</a:t>
            </a:r>
            <a:endParaRPr sz="3724">
              <a:solidFill>
                <a:srgbClr val="535353"/>
              </a:solidFill>
            </a:endParaRPr>
          </a:p>
          <a:p>
            <a:pPr lvl="0" marL="421540" indent="-421540" algn="l" defTabSz="572516">
              <a:buClr>
                <a:srgbClr val="535353"/>
              </a:buClr>
              <a:buSzPct val="82000"/>
              <a:buChar char="•"/>
              <a:defRPr sz="1800">
                <a:solidFill>
                  <a:srgbClr val="000000"/>
                </a:solidFill>
              </a:defRPr>
            </a:pPr>
            <a:r>
              <a:rPr sz="3724">
                <a:solidFill>
                  <a:srgbClr val="535353"/>
                </a:solidFill>
              </a:rPr>
              <a:t>Kameraeinstellungen</a:t>
            </a:r>
            <a:endParaRPr sz="3724">
              <a:solidFill>
                <a:srgbClr val="535353"/>
              </a:solidFill>
            </a:endParaRPr>
          </a:p>
          <a:p>
            <a:pPr lvl="0" marL="421540" indent="-421540" algn="l" defTabSz="572516">
              <a:buClr>
                <a:srgbClr val="535353"/>
              </a:buClr>
              <a:buSzPct val="82000"/>
              <a:buChar char="•"/>
              <a:defRPr sz="1800">
                <a:solidFill>
                  <a:srgbClr val="000000"/>
                </a:solidFill>
              </a:defRPr>
            </a:pPr>
            <a:r>
              <a:rPr sz="3724">
                <a:solidFill>
                  <a:srgbClr val="535353"/>
                </a:solidFill>
              </a:rPr>
              <a:t>Rendern</a:t>
            </a:r>
          </a:p>
        </p:txBody>
      </p:sp>
      <p:sp>
        <p:nvSpPr>
          <p:cNvPr id="52" name="Shape 52"/>
          <p:cNvSpPr/>
          <p:nvPr>
            <p:ph type="sldNum" sz="quarter" idx="4294967295"/>
          </p:nvPr>
        </p:nvSpPr>
        <p:spPr>
          <a:xfrm>
            <a:off x="6381749" y="9271000"/>
            <a:ext cx="2286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vl1pPr>
          </a:lstStyle>
          <a:p>
            <a:pPr lvl="0">
              <a:defRPr>
                <a:solidFill>
                  <a:srgbClr val="000000"/>
                </a:solidFill>
              </a:defRPr>
            </a:pPr>
            <a:fld id="{86CB4B4D-7CA3-9044-876B-883B54F8677D}" type="slidenum">
              <a:rPr>
                <a:solidFill>
                  <a:srgbClr val="535353"/>
                </a:solidFill>
              </a:rPr>
            </a:fld>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54" name="Shape 54"/>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Blender</a:t>
            </a:r>
          </a:p>
        </p:txBody>
      </p:sp>
      <p:sp>
        <p:nvSpPr>
          <p:cNvPr id="55" name="Shape 55"/>
          <p:cNvSpPr/>
          <p:nvPr>
            <p:ph type="sldNum" sz="quarter" idx="4294967295"/>
          </p:nvPr>
        </p:nvSpPr>
        <p:spPr>
          <a:xfrm>
            <a:off x="6381749" y="9271000"/>
            <a:ext cx="2286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56" name="Shape 56"/>
          <p:cNvSpPr/>
          <p:nvPr>
            <p:ph type="body" idx="1"/>
          </p:nvPr>
        </p:nvSpPr>
        <p:spPr>
          <a:xfrm>
            <a:off x="355600" y="2245756"/>
            <a:ext cx="12293600" cy="6949044"/>
          </a:xfrm>
          <a:prstGeom prst="rect">
            <a:avLst/>
          </a:prstGeom>
        </p:spPr>
        <p:txBody>
          <a:bodyPr anchor="t"/>
          <a:lstStyle/>
          <a:p>
            <a:pPr lvl="0" marL="0" indent="0">
              <a:buSzTx/>
              <a:buNone/>
              <a:defRPr>
                <a:solidFill>
                  <a:srgbClr val="FFFFFF"/>
                </a:solidFill>
              </a:defRPr>
            </a:pPr>
          </a:p>
        </p:txBody>
      </p:sp>
      <p:pic>
        <p:nvPicPr>
          <p:cNvPr id="57" name="Bildschirmfoto 2014-12-15 um 15.44.14.png"/>
          <p:cNvPicPr/>
          <p:nvPr/>
        </p:nvPicPr>
        <p:blipFill>
          <a:blip r:embed="rId3">
            <a:extLst/>
          </a:blip>
          <a:stretch>
            <a:fillRect/>
          </a:stretch>
        </p:blipFill>
        <p:spPr>
          <a:xfrm>
            <a:off x="0" y="2058481"/>
            <a:ext cx="13004801" cy="7694038"/>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Blender</a:t>
            </a:r>
          </a:p>
        </p:txBody>
      </p:sp>
      <p:sp>
        <p:nvSpPr>
          <p:cNvPr id="60" name="Shape 60"/>
          <p:cNvSpPr/>
          <p:nvPr>
            <p:ph type="sldNum" sz="quarter" idx="4294967295"/>
          </p:nvPr>
        </p:nvSpPr>
        <p:spPr>
          <a:xfrm>
            <a:off x="6381749" y="9271000"/>
            <a:ext cx="2286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61" name="Shape 61"/>
          <p:cNvSpPr/>
          <p:nvPr>
            <p:ph type="body" idx="1"/>
          </p:nvPr>
        </p:nvSpPr>
        <p:spPr>
          <a:xfrm>
            <a:off x="355600" y="2245756"/>
            <a:ext cx="12293600" cy="6949044"/>
          </a:xfrm>
          <a:prstGeom prst="rect">
            <a:avLst/>
          </a:prstGeom>
        </p:spPr>
        <p:txBody>
          <a:bodyPr anchor="t"/>
          <a:lstStyle/>
          <a:p>
            <a:pPr lvl="0" marL="0" indent="0" defTabSz="554990">
              <a:spcBef>
                <a:spcPts val="4300"/>
              </a:spcBef>
              <a:buSzTx/>
              <a:buNone/>
              <a:defRPr sz="1800">
                <a:solidFill>
                  <a:srgbClr val="000000"/>
                </a:solidFill>
              </a:defRPr>
            </a:pPr>
            <a:r>
              <a:rPr sz="4370" u="sng">
                <a:solidFill>
                  <a:srgbClr val="FFFFFF"/>
                </a:solidFill>
              </a:rPr>
              <a:t>Problem:</a:t>
            </a:r>
            <a:r>
              <a:rPr sz="4370">
                <a:solidFill>
                  <a:srgbClr val="FFFFFF"/>
                </a:solidFill>
              </a:rPr>
              <a:t>  sehr unübersichtlich &amp; verwirrend, zu kurze Einarbeitungszeit</a:t>
            </a:r>
            <a:endParaRPr sz="4370">
              <a:solidFill>
                <a:srgbClr val="FFFFFF"/>
              </a:solidFill>
            </a:endParaRPr>
          </a:p>
          <a:p>
            <a:pPr lvl="0" marL="0" indent="0" defTabSz="554990">
              <a:spcBef>
                <a:spcPts val="4300"/>
              </a:spcBef>
              <a:buSzTx/>
              <a:buNone/>
              <a:defRPr sz="1800">
                <a:solidFill>
                  <a:srgbClr val="000000"/>
                </a:solidFill>
              </a:defRPr>
            </a:pPr>
            <a:r>
              <a:rPr sz="4370" u="sng">
                <a:solidFill>
                  <a:srgbClr val="FFFFFF"/>
                </a:solidFill>
              </a:rPr>
              <a:t>Lösung: </a:t>
            </a:r>
            <a:r>
              <a:rPr sz="4370">
                <a:solidFill>
                  <a:srgbClr val="FFFFFF"/>
                </a:solidFill>
              </a:rPr>
              <a:t> Tutorials, viel „hin &amp; her“ Probieren</a:t>
            </a:r>
            <a:endParaRPr sz="4370">
              <a:solidFill>
                <a:srgbClr val="FFFFFF"/>
              </a:solidFill>
            </a:endParaRPr>
          </a:p>
          <a:p>
            <a:pPr lvl="0" marL="0" indent="0" defTabSz="554990">
              <a:spcBef>
                <a:spcPts val="4300"/>
              </a:spcBef>
              <a:buSzTx/>
              <a:buNone/>
              <a:defRPr sz="1800">
                <a:solidFill>
                  <a:srgbClr val="000000"/>
                </a:solidFill>
              </a:defRPr>
            </a:pPr>
            <a:r>
              <a:rPr sz="4370" u="sng">
                <a:solidFill>
                  <a:srgbClr val="FFFFFF"/>
                </a:solidFill>
              </a:rPr>
              <a:t>Nachteil:</a:t>
            </a:r>
            <a:r>
              <a:rPr sz="4370">
                <a:solidFill>
                  <a:srgbClr val="FFFFFF"/>
                </a:solidFill>
              </a:rPr>
              <a:t> verschiedene Dinge (z.B. Animationen, Effekte) hätten mit mehr Wissen besser &amp; schöner gelöst werden können</a:t>
            </a:r>
            <a:endParaRPr sz="4370">
              <a:solidFill>
                <a:srgbClr val="FFFFFF"/>
              </a:solidFill>
            </a:endParaRP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63" name="Shape 63"/>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Ü-Ei Figur</a:t>
            </a:r>
          </a:p>
        </p:txBody>
      </p:sp>
      <p:sp>
        <p:nvSpPr>
          <p:cNvPr id="64" name="Shape 64"/>
          <p:cNvSpPr/>
          <p:nvPr>
            <p:ph type="sldNum" sz="quarter" idx="4294967295"/>
          </p:nvPr>
        </p:nvSpPr>
        <p:spPr>
          <a:xfrm>
            <a:off x="6381749" y="9271000"/>
            <a:ext cx="2286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65" name="Shape 65"/>
          <p:cNvSpPr/>
          <p:nvPr>
            <p:ph type="body" idx="1"/>
          </p:nvPr>
        </p:nvSpPr>
        <p:spPr>
          <a:xfrm>
            <a:off x="355600" y="2245756"/>
            <a:ext cx="12293600" cy="6949044"/>
          </a:xfrm>
          <a:prstGeom prst="rect">
            <a:avLst/>
          </a:prstGeom>
        </p:spPr>
        <p:txBody>
          <a:bodyPr anchor="t"/>
          <a:lstStyle/>
          <a:p>
            <a:pPr lvl="0" marL="0" indent="0">
              <a:buSzTx/>
              <a:buNone/>
              <a:defRPr>
                <a:solidFill>
                  <a:srgbClr val="FFFFFF"/>
                </a:solidFill>
              </a:defRPr>
            </a:pPr>
          </a:p>
        </p:txBody>
      </p:sp>
      <p:pic>
        <p:nvPicPr>
          <p:cNvPr id="66" name="IMG_0943.jpeg"/>
          <p:cNvPicPr/>
          <p:nvPr/>
        </p:nvPicPr>
        <p:blipFill>
          <a:blip r:embed="rId3">
            <a:extLst/>
          </a:blip>
          <a:srcRect l="17993" t="0" r="25855" b="0"/>
          <a:stretch>
            <a:fillRect/>
          </a:stretch>
        </p:blipFill>
        <p:spPr>
          <a:xfrm>
            <a:off x="-40981" y="2266191"/>
            <a:ext cx="5680624" cy="7587521"/>
          </a:xfrm>
          <a:prstGeom prst="rect">
            <a:avLst/>
          </a:prstGeom>
          <a:ln w="12700">
            <a:miter lim="400000"/>
          </a:ln>
        </p:spPr>
      </p:pic>
      <p:pic>
        <p:nvPicPr>
          <p:cNvPr id="67" name="IMG_0944.jpeg"/>
          <p:cNvPicPr/>
          <p:nvPr/>
        </p:nvPicPr>
        <p:blipFill>
          <a:blip r:embed="rId4">
            <a:extLst/>
          </a:blip>
          <a:srcRect l="1152" t="8535" r="5819" b="23695"/>
          <a:stretch>
            <a:fillRect/>
          </a:stretch>
        </p:blipFill>
        <p:spPr>
          <a:xfrm>
            <a:off x="5615728" y="2249021"/>
            <a:ext cx="7430937" cy="4059955"/>
          </a:xfrm>
          <a:prstGeom prst="rect">
            <a:avLst/>
          </a:prstGeom>
          <a:ln w="12700">
            <a:miter lim="400000"/>
          </a:ln>
        </p:spPr>
      </p:pic>
      <p:pic>
        <p:nvPicPr>
          <p:cNvPr id="68" name="IMG_0945.jpeg"/>
          <p:cNvPicPr/>
          <p:nvPr/>
        </p:nvPicPr>
        <p:blipFill>
          <a:blip r:embed="rId5">
            <a:extLst/>
          </a:blip>
          <a:srcRect l="4956" t="38668" r="3617" b="4378"/>
          <a:stretch>
            <a:fillRect/>
          </a:stretch>
        </p:blipFill>
        <p:spPr>
          <a:xfrm>
            <a:off x="5642358" y="6287659"/>
            <a:ext cx="7431073" cy="3471857"/>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70" name="Shape 70"/>
          <p:cNvSpPr/>
          <p:nvPr>
            <p:ph type="title"/>
          </p:nvPr>
        </p:nvSpPr>
        <p:spPr>
          <a:prstGeom prst="rect">
            <a:avLst/>
          </a:prstGeom>
        </p:spPr>
        <p:txBody>
          <a:bodyPr/>
          <a:lstStyle>
            <a:lvl1pPr>
              <a:defRPr>
                <a:solidFill>
                  <a:srgbClr val="FFFFFF"/>
                </a:solidFill>
              </a:defRPr>
            </a:lvl1pPr>
          </a:lstStyle>
          <a:p>
            <a:pPr lvl="0">
              <a:defRPr cap="none" sz="1800">
                <a:solidFill>
                  <a:srgbClr val="000000"/>
                </a:solidFill>
              </a:defRPr>
            </a:pPr>
            <a:r>
              <a:rPr cap="all" sz="7200">
                <a:solidFill>
                  <a:srgbClr val="FFFFFF"/>
                </a:solidFill>
              </a:rPr>
              <a:t>Ü-Ei Figur</a:t>
            </a:r>
          </a:p>
        </p:txBody>
      </p:sp>
      <p:sp>
        <p:nvSpPr>
          <p:cNvPr id="71" name="Shape 71"/>
          <p:cNvSpPr/>
          <p:nvPr>
            <p:ph type="sldNum" sz="quarter" idx="4294967295"/>
          </p:nvPr>
        </p:nvSpPr>
        <p:spPr>
          <a:xfrm>
            <a:off x="6381749" y="9271000"/>
            <a:ext cx="2286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FFFFFF"/>
                </a:solidFill>
              </a:defRPr>
            </a:lvl1pPr>
          </a:lstStyle>
          <a:p>
            <a:pPr lvl="0">
              <a:defRPr>
                <a:solidFill>
                  <a:srgbClr val="000000"/>
                </a:solidFill>
              </a:defRPr>
            </a:pPr>
            <a:fld id="{86CB4B4D-7CA3-9044-876B-883B54F8677D}" type="slidenum">
              <a:rPr>
                <a:solidFill>
                  <a:srgbClr val="FFFFFF"/>
                </a:solidFill>
              </a:rPr>
            </a:fld>
          </a:p>
        </p:txBody>
      </p:sp>
      <p:sp>
        <p:nvSpPr>
          <p:cNvPr id="72" name="Shape 72"/>
          <p:cNvSpPr/>
          <p:nvPr>
            <p:ph type="body" idx="1"/>
          </p:nvPr>
        </p:nvSpPr>
        <p:spPr>
          <a:xfrm>
            <a:off x="355600" y="2245756"/>
            <a:ext cx="12293600" cy="6949044"/>
          </a:xfrm>
          <a:prstGeom prst="rect">
            <a:avLst/>
          </a:prstGeom>
        </p:spPr>
        <p:txBody>
          <a:bodyPr anchor="t"/>
          <a:lstStyle/>
          <a:p>
            <a:pPr lvl="0" marL="0" indent="0" defTabSz="549148">
              <a:spcBef>
                <a:spcPts val="4300"/>
              </a:spcBef>
              <a:buSzTx/>
              <a:buNone/>
              <a:defRPr sz="1800">
                <a:solidFill>
                  <a:srgbClr val="000000"/>
                </a:solidFill>
              </a:defRPr>
            </a:pPr>
            <a:r>
              <a:rPr sz="4324" u="sng">
                <a:solidFill>
                  <a:srgbClr val="FFFFFF"/>
                </a:solidFill>
              </a:rPr>
              <a:t>Problem:</a:t>
            </a:r>
            <a:r>
              <a:rPr sz="4324">
                <a:solidFill>
                  <a:srgbClr val="FFFFFF"/>
                </a:solidFill>
              </a:rPr>
              <a:t>  Im Auto selbst befand sich noch ein kleines Flugzeug, wie bindet man dieses sinnvoll in die Story ein?</a:t>
            </a:r>
            <a:endParaRPr sz="4324">
              <a:solidFill>
                <a:srgbClr val="FFFFFF"/>
              </a:solidFill>
            </a:endParaRPr>
          </a:p>
          <a:p>
            <a:pPr lvl="0" marL="0" indent="0" defTabSz="549148">
              <a:spcBef>
                <a:spcPts val="4300"/>
              </a:spcBef>
              <a:buSzTx/>
              <a:buNone/>
              <a:defRPr sz="1800">
                <a:solidFill>
                  <a:srgbClr val="000000"/>
                </a:solidFill>
              </a:defRPr>
            </a:pPr>
            <a:r>
              <a:rPr sz="4324" u="sng">
                <a:solidFill>
                  <a:srgbClr val="FFFFFF"/>
                </a:solidFill>
              </a:rPr>
              <a:t>Lösung: </a:t>
            </a:r>
            <a:r>
              <a:rPr sz="4324">
                <a:solidFill>
                  <a:srgbClr val="FFFFFF"/>
                </a:solidFill>
              </a:rPr>
              <a:t>Idee: Das Auto „transformiert“ sich zu einem Flugzeug und könnte sich auch jederzeit wieder zurück transformieren</a:t>
            </a:r>
            <a:endParaRPr sz="4324">
              <a:solidFill>
                <a:srgbClr val="FFFFFF"/>
              </a:solidFill>
            </a:endParaRPr>
          </a:p>
          <a:p>
            <a:pPr lvl="0" marL="0" indent="0" defTabSz="549148">
              <a:spcBef>
                <a:spcPts val="4300"/>
              </a:spcBef>
              <a:buSzTx/>
              <a:buNone/>
              <a:defRPr sz="1800">
                <a:solidFill>
                  <a:srgbClr val="000000"/>
                </a:solidFill>
              </a:defRPr>
            </a:pPr>
            <a:r>
              <a:rPr i="1" sz="4324">
                <a:solidFill>
                  <a:srgbClr val="FFFFFF"/>
                </a:solidFill>
              </a:rPr>
              <a:t>Hauptaugenmerk auf Auto/Flugzeug in der Szene</a:t>
            </a:r>
            <a:endParaRPr i="1" sz="4324">
              <a:solidFill>
                <a:srgbClr val="FFFFFF"/>
              </a:solidFill>
            </a:endParaRP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